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8" r:id="rId2"/>
    <p:sldId id="352" r:id="rId3"/>
    <p:sldId id="385" r:id="rId4"/>
    <p:sldId id="386" r:id="rId5"/>
    <p:sldId id="387" r:id="rId6"/>
    <p:sldId id="388" r:id="rId7"/>
    <p:sldId id="393" r:id="rId8"/>
    <p:sldId id="392" r:id="rId9"/>
    <p:sldId id="394" r:id="rId10"/>
    <p:sldId id="396" r:id="rId11"/>
    <p:sldId id="395" r:id="rId12"/>
    <p:sldId id="397" r:id="rId1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8FCFC"/>
    <a:srgbClr val="00FF00"/>
    <a:srgbClr val="1E1E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251"/>
    <p:restoredTop sz="94863"/>
  </p:normalViewPr>
  <p:slideViewPr>
    <p:cSldViewPr snapToGrid="0">
      <p:cViewPr varScale="1">
        <p:scale>
          <a:sx n="120" d="100"/>
          <a:sy n="120" d="100"/>
        </p:scale>
        <p:origin x="78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D4E94C-7311-3D4E-B70F-47C7FACF5C8C}" type="datetimeFigureOut">
              <a:rPr lang="it-IT" smtClean="0"/>
              <a:t>21/05/26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850C3B-6B4A-E641-9AB9-86C578568E0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529877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850C3B-6B4A-E641-9AB9-86C578568E07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607668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850C3B-6B4A-E641-9AB9-86C578568E07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01555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850C3B-6B4A-E641-9AB9-86C578568E07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80992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850C3B-6B4A-E641-9AB9-86C578568E07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156647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850C3B-6B4A-E641-9AB9-86C578568E07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475687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850C3B-6B4A-E641-9AB9-86C578568E07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23350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850C3B-6B4A-E641-9AB9-86C578568E07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49054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850C3B-6B4A-E641-9AB9-86C578568E07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93891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850C3B-6B4A-E641-9AB9-86C578568E07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138305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850C3B-6B4A-E641-9AB9-86C578568E07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63009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850C3B-6B4A-E641-9AB9-86C578568E07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00505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01924C1-CF96-8075-870A-AEADA44EDE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6CB4EE10-DF01-7E55-5075-8D00286857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912B0E9-41DF-62D5-FE7C-C3137FF6B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11576-EBE5-2247-AF75-B18E96A64BAD}" type="datetimeFigureOut">
              <a:rPr lang="it-IT" smtClean="0"/>
              <a:t>21/05/26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F1C96AA-F6D4-827B-32C2-0E86871BA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BB5ADBA-C9C0-9B8E-D1DC-612A93B53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9891D-3FA3-4146-A4E4-CB811E321A7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12561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A75F597-7B9C-56C4-E505-71141FFBF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A31CD747-922D-A56F-6720-E97BE260B4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14AC2F8-9B66-61EC-DB5C-2E0D665588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11576-EBE5-2247-AF75-B18E96A64BAD}" type="datetimeFigureOut">
              <a:rPr lang="it-IT" smtClean="0"/>
              <a:t>21/05/26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A6523B5-004B-6E9A-6377-98B1E1D6F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8D336C1-F4DC-1783-E628-37F2B6D97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9891D-3FA3-4146-A4E4-CB811E321A7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0049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F56023F5-7CFD-79B8-5A16-6A4671E49B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305BACA-8686-3BC0-AF79-15B4F91C06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627A42D-1550-2F2E-4FAE-B1A3FC972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11576-EBE5-2247-AF75-B18E96A64BAD}" type="datetimeFigureOut">
              <a:rPr lang="it-IT" smtClean="0"/>
              <a:t>21/05/26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2D3F513-B313-6952-2276-B6DC7EDBD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305C6CC-77CA-D12F-997C-9BCB572A3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9891D-3FA3-4146-A4E4-CB811E321A7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63312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D63841D-F056-B2B3-9BBE-8F135276F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6C51599-E575-35B3-AEA0-D4F4F60846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008E5EF-896E-0FCB-EDA2-E0C5933DCC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11576-EBE5-2247-AF75-B18E96A64BAD}" type="datetimeFigureOut">
              <a:rPr lang="it-IT" smtClean="0"/>
              <a:t>21/05/26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CB9113-6DE4-8E57-C3DA-97321BAAD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88BFEFC-39C7-868A-105E-588F7A2B6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9891D-3FA3-4146-A4E4-CB811E321A7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6488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AB3CA31-EC86-B2FA-D277-BDE526B41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777BD09-F97A-B43D-91B1-9E3141D1E4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34157F9-32AB-A683-28C3-CF101569CB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11576-EBE5-2247-AF75-B18E96A64BAD}" type="datetimeFigureOut">
              <a:rPr lang="it-IT" smtClean="0"/>
              <a:t>21/05/26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09C2E8B-501C-7AD0-10F1-670AF555A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E59A5F8-27DA-CEE1-0CB7-D88977F2B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9891D-3FA3-4146-A4E4-CB811E321A7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6840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CB355F2-6B6A-4BA4-AE70-1288BE0BDD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CB6369B-7B30-116D-8395-37593927D6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86FE7C2-0C78-E3F8-3B5D-11317FE0B7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5FC05D8-4E61-A2EE-E50B-CBF58575D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11576-EBE5-2247-AF75-B18E96A64BAD}" type="datetimeFigureOut">
              <a:rPr lang="it-IT" smtClean="0"/>
              <a:t>21/05/26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D466782-0E61-23EB-0467-6F810C7C7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A9510C9-C6C5-4A16-E64B-C590843C6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9891D-3FA3-4146-A4E4-CB811E321A7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94753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2756867-4840-32FA-D5BC-E6E11EA25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ABC6C83-4CE9-7768-3997-8F17840818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886124D-5A3E-28EC-6A2D-0AF704B38C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F0F15A3E-275B-3E57-EAC5-5232AA083E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256DC0ED-18CD-F34F-597D-65D8E1A3F6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09D522DA-27CD-3E64-F148-2465946DC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11576-EBE5-2247-AF75-B18E96A64BAD}" type="datetimeFigureOut">
              <a:rPr lang="it-IT" smtClean="0"/>
              <a:t>21/05/26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4FCA1A3D-667A-7D62-230D-2881DC9D4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2B71AD40-22C9-586F-1CF5-7703D7740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9891D-3FA3-4146-A4E4-CB811E321A7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69673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880735F-9A29-6B9F-218C-FAC84A35D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574F2E38-1965-F4AE-BA8F-420E8F5C7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11576-EBE5-2247-AF75-B18E96A64BAD}" type="datetimeFigureOut">
              <a:rPr lang="it-IT" smtClean="0"/>
              <a:t>21/05/26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9221126-EE0A-EB14-FD3F-A92724828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83E937C3-3757-6966-FD30-8B8D2A2CC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9891D-3FA3-4146-A4E4-CB811E321A7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1289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0592CE30-EC1A-6F6E-ECBC-DE7EF03FD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11576-EBE5-2247-AF75-B18E96A64BAD}" type="datetimeFigureOut">
              <a:rPr lang="it-IT" smtClean="0"/>
              <a:t>21/05/26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B868EE09-F2EF-1A6E-B0C9-3ECAC22B9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745F385-A7E6-0552-ED08-FAAAB54D1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9891D-3FA3-4146-A4E4-CB811E321A7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79901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B4093FC-98E0-08CB-6D61-113671157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7D82A97-29CB-0F68-734A-961EA1F726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5363BFE-BAE7-FA97-84F8-DDDF9FEFF1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887E83C-F79B-2FF7-B3E6-3AC4A418DE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11576-EBE5-2247-AF75-B18E96A64BAD}" type="datetimeFigureOut">
              <a:rPr lang="it-IT" smtClean="0"/>
              <a:t>21/05/26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31633B9-D657-6195-0801-AD3710C4F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74CE8B3-5ABB-B8E8-DDA2-3D52DB47C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9891D-3FA3-4146-A4E4-CB811E321A7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6331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FE1CED2-20E3-E504-7132-3B5D4D32D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481A2E86-203B-08B9-26F0-3EE5814C65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227BF13-6DC5-D319-64A0-4847F2B2E2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F95E62C-D293-B6E4-3A57-8F29E482F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11576-EBE5-2247-AF75-B18E96A64BAD}" type="datetimeFigureOut">
              <a:rPr lang="it-IT" smtClean="0"/>
              <a:t>21/05/26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2E4ADDB-6988-21D7-4B5F-B52DFD9AF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8831A26-6C5E-5680-6027-602F622DA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9891D-3FA3-4146-A4E4-CB811E321A7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21194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442461D2-AF6C-B37B-6FFA-52B185E35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61F9DC8-BAD3-5419-A411-3901D3E882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9FAF899-24A5-36FD-8935-2448A1DDFD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0611576-EBE5-2247-AF75-B18E96A64BAD}" type="datetimeFigureOut">
              <a:rPr lang="it-IT" smtClean="0"/>
              <a:t>21/05/26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0D02C1A-C138-566E-33E5-E9829053CA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CF12276-CB28-4223-9675-26D846CB95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439891D-3FA3-4146-A4E4-CB811E321A7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1313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9" name="Group 3078">
            <a:extLst>
              <a:ext uri="{FF2B5EF4-FFF2-40B4-BE49-F238E27FC236}">
                <a16:creationId xmlns:a16="http://schemas.microsoft.com/office/drawing/2014/main" id="{723C66ED-DBBF-12CA-7F5E-813E0E7D03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7622"/>
            <a:ext cx="12192000" cy="6894986"/>
            <a:chOff x="0" y="-7622"/>
            <a:chExt cx="12192000" cy="6894986"/>
          </a:xfrm>
        </p:grpSpPr>
        <p:sp>
          <p:nvSpPr>
            <p:cNvPr id="3080" name="Rectangle 3079">
              <a:extLst>
                <a:ext uri="{FF2B5EF4-FFF2-40B4-BE49-F238E27FC236}">
                  <a16:creationId xmlns:a16="http://schemas.microsoft.com/office/drawing/2014/main" id="{E3002B52-2669-1ED7-2E0F-0627FC31DF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-7621"/>
              <a:ext cx="12192000" cy="6887364"/>
            </a:xfrm>
            <a:prstGeom prst="rect">
              <a:avLst/>
            </a:prstGeom>
            <a:gradFill>
              <a:gsLst>
                <a:gs pos="8000">
                  <a:schemeClr val="accent5"/>
                </a:gs>
                <a:gs pos="100000">
                  <a:schemeClr val="accent2"/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81" name="Rectangle 3080">
              <a:extLst>
                <a:ext uri="{FF2B5EF4-FFF2-40B4-BE49-F238E27FC236}">
                  <a16:creationId xmlns:a16="http://schemas.microsoft.com/office/drawing/2014/main" id="{82E9EC0D-91EA-9D35-F655-335C580AB3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9" y="0"/>
              <a:ext cx="8216919" cy="6887364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75000"/>
                    <a:alpha val="79000"/>
                  </a:schemeClr>
                </a:gs>
                <a:gs pos="40000">
                  <a:schemeClr val="accent5">
                    <a:lumMod val="60000"/>
                    <a:lumOff val="40000"/>
                    <a:alpha val="0"/>
                  </a:schemeClr>
                </a:gs>
              </a:gsLst>
              <a:lin ang="19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2" name="Rectangle 3081">
              <a:extLst>
                <a:ext uri="{FF2B5EF4-FFF2-40B4-BE49-F238E27FC236}">
                  <a16:creationId xmlns:a16="http://schemas.microsoft.com/office/drawing/2014/main" id="{7770627C-B480-1145-72DC-5B59DBE048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39978" y="-7622"/>
              <a:ext cx="8451623" cy="6887367"/>
            </a:xfrm>
            <a:prstGeom prst="rect">
              <a:avLst/>
            </a:prstGeom>
            <a:gradFill>
              <a:gsLst>
                <a:gs pos="0">
                  <a:schemeClr val="accent5">
                    <a:lumMod val="75000"/>
                    <a:alpha val="67000"/>
                  </a:schemeClr>
                </a:gs>
                <a:gs pos="60000">
                  <a:schemeClr val="accent5">
                    <a:alpha val="0"/>
                  </a:schemeClr>
                </a:gs>
              </a:gsLst>
              <a:lin ang="11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3" name="Rectangle 3082">
              <a:extLst>
                <a:ext uri="{FF2B5EF4-FFF2-40B4-BE49-F238E27FC236}">
                  <a16:creationId xmlns:a16="http://schemas.microsoft.com/office/drawing/2014/main" id="{E9F81D39-93D1-019C-74DC-4710F53346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9127281" y="7060"/>
              <a:ext cx="3064320" cy="6872683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58000"/>
                  </a:schemeClr>
                </a:gs>
                <a:gs pos="41000">
                  <a:schemeClr val="accent2">
                    <a:alpha val="0"/>
                  </a:schemeClr>
                </a:gs>
              </a:gsLst>
              <a:lin ang="1200000" scaled="0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pic>
        <p:nvPicPr>
          <p:cNvPr id="3076" name="Picture 4" descr="undefined">
            <a:extLst>
              <a:ext uri="{FF2B5EF4-FFF2-40B4-BE49-F238E27FC236}">
                <a16:creationId xmlns:a16="http://schemas.microsoft.com/office/drawing/2014/main" id="{7DF9FC61-B062-9619-6436-7754C77321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084" y="397298"/>
            <a:ext cx="5671434" cy="3063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>
            <a:extLst>
              <a:ext uri="{FF2B5EF4-FFF2-40B4-BE49-F238E27FC236}">
                <a16:creationId xmlns:a16="http://schemas.microsoft.com/office/drawing/2014/main" id="{614E456B-107B-4968-4475-05E4EA20C7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99" y="4605619"/>
            <a:ext cx="3120579" cy="2139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E57F8962-F1E8-2F2F-EA16-FFF3A78FE896}"/>
              </a:ext>
            </a:extLst>
          </p:cNvPr>
          <p:cNvSpPr txBox="1"/>
          <p:nvPr/>
        </p:nvSpPr>
        <p:spPr>
          <a:xfrm>
            <a:off x="400" y="3429000"/>
            <a:ext cx="121916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6600" dirty="0">
                <a:solidFill>
                  <a:schemeClr val="bg1"/>
                </a:solidFill>
                <a:latin typeface="Helvetica" pitchFamily="2" charset="0"/>
              </a:rPr>
              <a:t>PHP: </a:t>
            </a:r>
            <a:r>
              <a:rPr lang="it-IT" sz="6600" dirty="0" err="1">
                <a:solidFill>
                  <a:schemeClr val="bg1"/>
                </a:solidFill>
                <a:latin typeface="Helvetica" pitchFamily="2" charset="0"/>
              </a:rPr>
              <a:t>Hypertext</a:t>
            </a:r>
            <a:r>
              <a:rPr lang="it-IT" sz="6600" dirty="0">
                <a:solidFill>
                  <a:schemeClr val="bg1"/>
                </a:solidFill>
                <a:latin typeface="Helvetica" pitchFamily="2" charset="0"/>
              </a:rPr>
              <a:t> </a:t>
            </a:r>
            <a:r>
              <a:rPr lang="it-IT" sz="6600" dirty="0" err="1">
                <a:solidFill>
                  <a:schemeClr val="bg1"/>
                </a:solidFill>
                <a:latin typeface="Helvetica" pitchFamily="2" charset="0"/>
              </a:rPr>
              <a:t>Preprocessor</a:t>
            </a:r>
            <a:endParaRPr lang="it-IT" sz="6600" dirty="0">
              <a:solidFill>
                <a:schemeClr val="bg1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44524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39AA8093-EE8E-FAEF-4B10-7DF3F65E26B1}"/>
              </a:ext>
            </a:extLst>
          </p:cNvPr>
          <p:cNvSpPr/>
          <p:nvPr/>
        </p:nvSpPr>
        <p:spPr>
          <a:xfrm>
            <a:off x="0" y="0"/>
            <a:ext cx="12192000" cy="1166191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 err="1">
                <a:solidFill>
                  <a:srgbClr val="00FF00"/>
                </a:solidFill>
              </a:rPr>
              <a:t>Array_shift</a:t>
            </a:r>
            <a:r>
              <a:rPr lang="it-IT" sz="2800" dirty="0">
                <a:solidFill>
                  <a:srgbClr val="00FF00"/>
                </a:solidFill>
              </a:rPr>
              <a:t>()</a:t>
            </a:r>
            <a:endParaRPr lang="it-IT" sz="2400" dirty="0"/>
          </a:p>
          <a:p>
            <a:pPr algn="ctr"/>
            <a:endParaRPr lang="it-IT" sz="2400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784F4E8E-CBA4-A962-EADC-66B369F505EA}"/>
              </a:ext>
            </a:extLst>
          </p:cNvPr>
          <p:cNvSpPr txBox="1"/>
          <p:nvPr/>
        </p:nvSpPr>
        <p:spPr>
          <a:xfrm>
            <a:off x="209402" y="1438068"/>
            <a:ext cx="8690294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0" dirty="0" err="1">
                <a:solidFill>
                  <a:srgbClr val="C586C0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foreach</a:t>
            </a:r>
            <a:r>
              <a:rPr lang="it-IT" b="0" dirty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(</a:t>
            </a:r>
            <a:r>
              <a:rPr lang="it-IT" b="0" dirty="0">
                <a:solidFill>
                  <a:srgbClr val="9CDCFE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$</a:t>
            </a:r>
            <a:r>
              <a:rPr lang="it-IT" b="0" dirty="0" err="1">
                <a:solidFill>
                  <a:srgbClr val="9CDCFE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arr</a:t>
            </a:r>
            <a:r>
              <a:rPr lang="it-IT" b="0" dirty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 AS </a:t>
            </a:r>
            <a:r>
              <a:rPr lang="it-IT" b="0" dirty="0">
                <a:solidFill>
                  <a:srgbClr val="9CDCFE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$k</a:t>
            </a:r>
            <a:r>
              <a:rPr lang="it-IT" b="0" dirty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=&gt; </a:t>
            </a:r>
            <a:r>
              <a:rPr lang="it-IT" b="0" dirty="0">
                <a:solidFill>
                  <a:srgbClr val="9CDCFE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$v</a:t>
            </a:r>
            <a:r>
              <a:rPr lang="it-IT" b="0" dirty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){</a:t>
            </a:r>
          </a:p>
          <a:p>
            <a:r>
              <a:rPr lang="it-IT" b="0" dirty="0">
                <a:solidFill>
                  <a:srgbClr val="9CDCFE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$</a:t>
            </a:r>
            <a:r>
              <a:rPr lang="it-IT" b="0" dirty="0" err="1">
                <a:solidFill>
                  <a:srgbClr val="9CDCFE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stud</a:t>
            </a:r>
            <a:r>
              <a:rPr lang="it-IT" b="0" dirty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 = </a:t>
            </a:r>
            <a:r>
              <a:rPr lang="it-IT" b="0" dirty="0" err="1">
                <a:solidFill>
                  <a:srgbClr val="DCDCAA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explode</a:t>
            </a:r>
            <a:r>
              <a:rPr lang="it-IT" b="0" dirty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(</a:t>
            </a:r>
            <a:r>
              <a:rPr lang="it-IT" b="0" dirty="0">
                <a:solidFill>
                  <a:srgbClr val="CE9178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" "</a:t>
            </a:r>
            <a:r>
              <a:rPr lang="it-IT" b="0" dirty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, </a:t>
            </a:r>
            <a:r>
              <a:rPr lang="it-IT" b="0" dirty="0">
                <a:solidFill>
                  <a:srgbClr val="9CDCFE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$v</a:t>
            </a:r>
            <a:r>
              <a:rPr lang="it-IT" b="0" dirty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); // separo la stringa sullo spazio</a:t>
            </a:r>
          </a:p>
          <a:p>
            <a:br>
              <a:rPr lang="it-IT" b="0" dirty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</a:br>
            <a:r>
              <a:rPr lang="it-IT" b="0" dirty="0">
                <a:solidFill>
                  <a:srgbClr val="9CDCFE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$username</a:t>
            </a:r>
            <a:r>
              <a:rPr lang="it-IT" b="0" dirty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 = </a:t>
            </a:r>
            <a:r>
              <a:rPr lang="it-IT" b="0" dirty="0">
                <a:solidFill>
                  <a:srgbClr val="9CDCFE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$</a:t>
            </a:r>
            <a:r>
              <a:rPr lang="it-IT" b="0" dirty="0" err="1">
                <a:solidFill>
                  <a:srgbClr val="9CDCFE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stud</a:t>
            </a:r>
            <a:r>
              <a:rPr lang="it-IT" b="0" dirty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[</a:t>
            </a:r>
            <a:r>
              <a:rPr lang="it-IT" b="0" dirty="0">
                <a:solidFill>
                  <a:srgbClr val="B5CEA8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0</a:t>
            </a:r>
            <a:r>
              <a:rPr lang="it-IT" b="0" dirty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]; // ricavo il primo elemento</a:t>
            </a:r>
          </a:p>
          <a:p>
            <a:r>
              <a:rPr lang="it-IT" b="0" dirty="0" err="1">
                <a:solidFill>
                  <a:srgbClr val="DCDCAA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array_shift</a:t>
            </a:r>
            <a:r>
              <a:rPr lang="it-IT" b="0" dirty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(</a:t>
            </a:r>
            <a:r>
              <a:rPr lang="it-IT" b="0" dirty="0">
                <a:solidFill>
                  <a:srgbClr val="9CDCFE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$</a:t>
            </a:r>
            <a:r>
              <a:rPr lang="it-IT" b="0" dirty="0" err="1">
                <a:solidFill>
                  <a:srgbClr val="9CDCFE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stud</a:t>
            </a:r>
            <a:r>
              <a:rPr lang="it-IT" b="0" dirty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);</a:t>
            </a:r>
          </a:p>
          <a:p>
            <a:br>
              <a:rPr lang="it-IT" b="0" dirty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</a:br>
            <a:r>
              <a:rPr lang="it-IT" b="0" dirty="0">
                <a:solidFill>
                  <a:srgbClr val="9CDCFE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$</a:t>
            </a:r>
            <a:r>
              <a:rPr lang="it-IT" b="0" dirty="0" err="1">
                <a:solidFill>
                  <a:srgbClr val="9CDCFE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nomecompleto</a:t>
            </a:r>
            <a:r>
              <a:rPr lang="it-IT" b="0" dirty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 = </a:t>
            </a:r>
            <a:r>
              <a:rPr lang="it-IT" b="0" dirty="0">
                <a:solidFill>
                  <a:srgbClr val="DCDCAA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implode</a:t>
            </a:r>
            <a:r>
              <a:rPr lang="it-IT" b="0" dirty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(</a:t>
            </a:r>
            <a:r>
              <a:rPr lang="it-IT" b="0" dirty="0">
                <a:solidFill>
                  <a:srgbClr val="CE9178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" "</a:t>
            </a:r>
            <a:r>
              <a:rPr lang="it-IT" b="0" dirty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, </a:t>
            </a:r>
            <a:r>
              <a:rPr lang="it-IT" b="0" dirty="0">
                <a:solidFill>
                  <a:srgbClr val="9CDCFE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$</a:t>
            </a:r>
            <a:r>
              <a:rPr lang="it-IT" b="0" dirty="0" err="1">
                <a:solidFill>
                  <a:srgbClr val="9CDCFE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stud</a:t>
            </a:r>
            <a:r>
              <a:rPr lang="it-IT" b="0" dirty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);</a:t>
            </a:r>
          </a:p>
          <a:p>
            <a:r>
              <a:rPr lang="it-IT" b="0" dirty="0" err="1">
                <a:solidFill>
                  <a:srgbClr val="DCDCAA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echo</a:t>
            </a:r>
            <a:r>
              <a:rPr lang="it-IT" b="0" dirty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 </a:t>
            </a:r>
            <a:r>
              <a:rPr lang="it-IT" b="0" dirty="0">
                <a:solidFill>
                  <a:srgbClr val="CE9178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"&lt;a </a:t>
            </a:r>
            <a:r>
              <a:rPr lang="it-IT" b="0" dirty="0" err="1">
                <a:solidFill>
                  <a:srgbClr val="CE9178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href</a:t>
            </a:r>
            <a:r>
              <a:rPr lang="it-IT" b="0" dirty="0">
                <a:solidFill>
                  <a:srgbClr val="CE9178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='http://151.97.127.27/"</a:t>
            </a:r>
            <a:r>
              <a:rPr lang="it-IT" b="0" dirty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.</a:t>
            </a:r>
            <a:r>
              <a:rPr lang="it-IT" b="0" dirty="0">
                <a:solidFill>
                  <a:srgbClr val="9CDCFE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$username</a:t>
            </a:r>
            <a:r>
              <a:rPr lang="it-IT" b="0" dirty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.</a:t>
            </a:r>
            <a:r>
              <a:rPr lang="it-IT" b="0" dirty="0">
                <a:solidFill>
                  <a:srgbClr val="CE9178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»’&gt;»</a:t>
            </a:r>
          </a:p>
          <a:p>
            <a:r>
              <a:rPr lang="it-IT" dirty="0">
                <a:solidFill>
                  <a:srgbClr val="CE9178"/>
                </a:solidFill>
                <a:highlight>
                  <a:srgbClr val="1E1E1E"/>
                </a:highlight>
                <a:latin typeface="Menlo" panose="020B0609030804020204" pitchFamily="49" charset="0"/>
              </a:rPr>
              <a:t>    </a:t>
            </a:r>
            <a:r>
              <a:rPr lang="it-IT" b="0" dirty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.</a:t>
            </a:r>
            <a:r>
              <a:rPr lang="it-IT" b="0" dirty="0">
                <a:solidFill>
                  <a:srgbClr val="9CDCFE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$</a:t>
            </a:r>
            <a:r>
              <a:rPr lang="it-IT" b="0" dirty="0" err="1">
                <a:solidFill>
                  <a:srgbClr val="9CDCFE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nomecompleto</a:t>
            </a:r>
            <a:r>
              <a:rPr lang="it-IT" b="0" dirty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.</a:t>
            </a:r>
            <a:r>
              <a:rPr lang="it-IT" b="0" dirty="0">
                <a:solidFill>
                  <a:srgbClr val="CE9178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"&lt;/a&gt;&lt;</a:t>
            </a:r>
            <a:r>
              <a:rPr lang="it-IT" b="0" dirty="0" err="1">
                <a:solidFill>
                  <a:srgbClr val="CE9178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br</a:t>
            </a:r>
            <a:r>
              <a:rPr lang="it-IT" b="0" dirty="0">
                <a:solidFill>
                  <a:srgbClr val="CE9178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&gt;"</a:t>
            </a:r>
            <a:r>
              <a:rPr lang="it-IT" b="0" dirty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;</a:t>
            </a:r>
          </a:p>
          <a:p>
            <a:br>
              <a:rPr lang="it-IT" b="0" dirty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</a:br>
            <a:br>
              <a:rPr lang="it-IT" b="0" dirty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</a:br>
            <a:endParaRPr lang="it-IT" b="0" dirty="0">
              <a:solidFill>
                <a:srgbClr val="D4D4D4"/>
              </a:solidFill>
              <a:effectLst/>
              <a:highlight>
                <a:srgbClr val="1E1E1E"/>
              </a:highlight>
              <a:latin typeface="Menlo" panose="020B0609030804020204" pitchFamily="49" charset="0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FFD296AE-EF89-44BD-C9DE-3CE7692B36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1654" y="1204078"/>
            <a:ext cx="2481638" cy="5653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823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39AA8093-EE8E-FAEF-4B10-7DF3F65E26B1}"/>
              </a:ext>
            </a:extLst>
          </p:cNvPr>
          <p:cNvSpPr/>
          <p:nvPr/>
        </p:nvSpPr>
        <p:spPr>
          <a:xfrm>
            <a:off x="0" y="0"/>
            <a:ext cx="12192000" cy="1166191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 err="1">
                <a:solidFill>
                  <a:srgbClr val="00FF00"/>
                </a:solidFill>
              </a:rPr>
              <a:t>Array_shift</a:t>
            </a:r>
            <a:r>
              <a:rPr lang="it-IT" sz="2800" dirty="0">
                <a:solidFill>
                  <a:srgbClr val="00FF00"/>
                </a:solidFill>
              </a:rPr>
              <a:t>()</a:t>
            </a:r>
            <a:endParaRPr lang="it-IT" sz="2400" dirty="0"/>
          </a:p>
          <a:p>
            <a:pPr algn="ctr"/>
            <a:endParaRPr lang="it-IT" sz="2400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2FA4DF04-2A96-2340-C4FD-D7CDCD9028C9}"/>
              </a:ext>
            </a:extLst>
          </p:cNvPr>
          <p:cNvSpPr txBox="1"/>
          <p:nvPr/>
        </p:nvSpPr>
        <p:spPr>
          <a:xfrm>
            <a:off x="1142418" y="1341605"/>
            <a:ext cx="10372507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2800" b="0" i="0" dirty="0">
                <a:solidFill>
                  <a:srgbClr val="FFFF00"/>
                </a:solidFill>
                <a:effectLst/>
                <a:latin typeface="Fira Sans" panose="020B0503050000020004" pitchFamily="34" charset="0"/>
              </a:rPr>
              <a:t>Nota: l’elemento estratto da </a:t>
            </a:r>
            <a:r>
              <a:rPr lang="it-IT" sz="2800" b="0" i="0" dirty="0" err="1">
                <a:solidFill>
                  <a:srgbClr val="FFFF00"/>
                </a:solidFill>
                <a:effectLst/>
                <a:latin typeface="Fira Sans" panose="020B0503050000020004" pitchFamily="34" charset="0"/>
              </a:rPr>
              <a:t>array_shift</a:t>
            </a:r>
            <a:r>
              <a:rPr lang="it-IT" sz="2800" dirty="0">
                <a:solidFill>
                  <a:srgbClr val="FFFF00"/>
                </a:solidFill>
                <a:latin typeface="Fira Sans" panose="020B0503050000020004" pitchFamily="34" charset="0"/>
              </a:rPr>
              <a:t>() </a:t>
            </a:r>
            <a:r>
              <a:rPr lang="it-IT" sz="2800" b="0" i="0" dirty="0">
                <a:solidFill>
                  <a:srgbClr val="FFFF00"/>
                </a:solidFill>
                <a:effectLst/>
                <a:latin typeface="Fira Sans" panose="020B0503050000020004" pitchFamily="34" charset="0"/>
              </a:rPr>
              <a:t>può essere salvato in una variabile</a:t>
            </a:r>
          </a:p>
          <a:p>
            <a:pPr algn="l"/>
            <a:br>
              <a:rPr lang="it-IT" b="0" i="0" dirty="0">
                <a:solidFill>
                  <a:srgbClr val="333333"/>
                </a:solidFill>
                <a:effectLst/>
                <a:highlight>
                  <a:srgbClr val="F2F2F2"/>
                </a:highlight>
                <a:latin typeface="Fira Sans" panose="020B0503050000020004" pitchFamily="34" charset="0"/>
              </a:rPr>
            </a:br>
            <a:endParaRPr lang="it-IT" b="0" i="0" dirty="0">
              <a:solidFill>
                <a:srgbClr val="333333"/>
              </a:solidFill>
              <a:effectLst/>
              <a:highlight>
                <a:srgbClr val="F2F2F2"/>
              </a:highlight>
              <a:latin typeface="Fira Sans" panose="020B0503050000020004" pitchFamily="34" charset="0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AADD84D4-A54D-9E93-128A-885C8B1F1D62}"/>
              </a:ext>
            </a:extLst>
          </p:cNvPr>
          <p:cNvSpPr txBox="1"/>
          <p:nvPr/>
        </p:nvSpPr>
        <p:spPr>
          <a:xfrm>
            <a:off x="1079597" y="2165121"/>
            <a:ext cx="1043532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0" dirty="0">
                <a:solidFill>
                  <a:srgbClr val="9CDCFE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$</a:t>
            </a:r>
            <a:r>
              <a:rPr lang="it-IT" sz="2400" b="0" dirty="0" err="1">
                <a:solidFill>
                  <a:srgbClr val="9CDCFE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arr</a:t>
            </a:r>
            <a:r>
              <a:rPr lang="it-IT" sz="2400" b="0" dirty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 = [</a:t>
            </a:r>
            <a:r>
              <a:rPr lang="it-IT" sz="2400" b="0" dirty="0">
                <a:solidFill>
                  <a:srgbClr val="CE9178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"</a:t>
            </a:r>
            <a:r>
              <a:rPr lang="it-IT" sz="2400" b="0" dirty="0" err="1">
                <a:solidFill>
                  <a:srgbClr val="CE9178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laferlita</a:t>
            </a:r>
            <a:r>
              <a:rPr lang="it-IT" sz="2400" b="0" dirty="0">
                <a:solidFill>
                  <a:srgbClr val="CE9178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"</a:t>
            </a:r>
            <a:r>
              <a:rPr lang="it-IT" sz="2400" b="0" dirty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, </a:t>
            </a:r>
            <a:r>
              <a:rPr lang="it-IT" sz="2400" b="0" dirty="0">
                <a:solidFill>
                  <a:srgbClr val="CE9178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"Alessia"</a:t>
            </a:r>
            <a:r>
              <a:rPr lang="it-IT" sz="2400" b="0" dirty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, </a:t>
            </a:r>
            <a:r>
              <a:rPr lang="it-IT" sz="2400" b="0" dirty="0">
                <a:solidFill>
                  <a:srgbClr val="CE9178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"La"</a:t>
            </a:r>
            <a:r>
              <a:rPr lang="it-IT" sz="2400" b="0" dirty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, </a:t>
            </a:r>
            <a:r>
              <a:rPr lang="it-IT" sz="2400" b="0" dirty="0">
                <a:solidFill>
                  <a:srgbClr val="CE9178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"Ferlita"</a:t>
            </a:r>
            <a:r>
              <a:rPr lang="it-IT" sz="2400" b="0" dirty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];</a:t>
            </a:r>
          </a:p>
          <a:p>
            <a:br>
              <a:rPr lang="it-IT" sz="2400" b="0" dirty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</a:br>
            <a:br>
              <a:rPr lang="it-IT" sz="2400" b="0" dirty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</a:br>
            <a:r>
              <a:rPr lang="it-IT" sz="2400" b="0" dirty="0">
                <a:solidFill>
                  <a:srgbClr val="9CDCFE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$var </a:t>
            </a:r>
            <a:r>
              <a:rPr lang="it-IT" sz="2400" b="0" dirty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= </a:t>
            </a:r>
            <a:r>
              <a:rPr lang="it-IT" sz="2400" b="0" dirty="0" err="1">
                <a:solidFill>
                  <a:srgbClr val="DCDCAA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array_shift</a:t>
            </a:r>
            <a:r>
              <a:rPr lang="it-IT" sz="2400" b="0" dirty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(</a:t>
            </a:r>
            <a:r>
              <a:rPr lang="it-IT" sz="2400" b="0" dirty="0">
                <a:solidFill>
                  <a:srgbClr val="9CDCFE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$</a:t>
            </a:r>
            <a:r>
              <a:rPr lang="it-IT" sz="2400" b="0" dirty="0" err="1">
                <a:solidFill>
                  <a:srgbClr val="9CDCFE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arr</a:t>
            </a:r>
            <a:r>
              <a:rPr lang="it-IT" sz="2400" b="0" dirty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);</a:t>
            </a:r>
          </a:p>
          <a:p>
            <a:endParaRPr lang="it-IT" sz="2400" dirty="0">
              <a:solidFill>
                <a:srgbClr val="D4D4D4"/>
              </a:solidFill>
              <a:highlight>
                <a:srgbClr val="1E1E1E"/>
              </a:highlight>
              <a:latin typeface="Menlo" panose="020B0609030804020204" pitchFamily="49" charset="0"/>
            </a:endParaRPr>
          </a:p>
          <a:p>
            <a:br>
              <a:rPr lang="it-IT" sz="2400" b="0" dirty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</a:br>
            <a:r>
              <a:rPr lang="it-IT" sz="2400" b="0" dirty="0" err="1">
                <a:solidFill>
                  <a:srgbClr val="DCDCAA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var_dump</a:t>
            </a:r>
            <a:r>
              <a:rPr lang="it-IT" sz="2400" b="0" dirty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(</a:t>
            </a:r>
            <a:r>
              <a:rPr lang="it-IT" sz="2400" b="0" dirty="0">
                <a:solidFill>
                  <a:srgbClr val="9CDCFE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$</a:t>
            </a:r>
            <a:r>
              <a:rPr lang="it-IT" sz="2400" b="0" dirty="0" err="1">
                <a:solidFill>
                  <a:srgbClr val="9CDCFE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arr</a:t>
            </a:r>
            <a:r>
              <a:rPr lang="it-IT" sz="2400" b="0" dirty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);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64525F74-31BC-1DBB-012F-153D7A5D87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418" y="2656303"/>
            <a:ext cx="10157424" cy="386813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283B86E7-DA82-E790-A1DD-621BF599B0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7548" y="4375649"/>
            <a:ext cx="7822425" cy="402625"/>
          </a:xfrm>
          <a:prstGeom prst="rect">
            <a:avLst/>
          </a:prstGeom>
        </p:spPr>
      </p:pic>
      <p:sp>
        <p:nvSpPr>
          <p:cNvPr id="13" name="Freccia destra 12">
            <a:extLst>
              <a:ext uri="{FF2B5EF4-FFF2-40B4-BE49-F238E27FC236}">
                <a16:creationId xmlns:a16="http://schemas.microsoft.com/office/drawing/2014/main" id="{F3571AF0-8DA3-A927-7AC1-792AF7232277}"/>
              </a:ext>
            </a:extLst>
          </p:cNvPr>
          <p:cNvSpPr/>
          <p:nvPr/>
        </p:nvSpPr>
        <p:spPr>
          <a:xfrm>
            <a:off x="144256" y="3198659"/>
            <a:ext cx="935341" cy="660683"/>
          </a:xfrm>
          <a:prstGeom prst="rightArrow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E138DF9F-6287-B06A-D221-DF584132BF3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6151"/>
          <a:stretch/>
        </p:blipFill>
        <p:spPr>
          <a:xfrm>
            <a:off x="5787961" y="3316734"/>
            <a:ext cx="2899719" cy="386813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FD3C9AC9-2D25-CFD7-3B41-4FD1C130C7FF}"/>
              </a:ext>
            </a:extLst>
          </p:cNvPr>
          <p:cNvSpPr txBox="1"/>
          <p:nvPr/>
        </p:nvSpPr>
        <p:spPr>
          <a:xfrm>
            <a:off x="253102" y="5212942"/>
            <a:ext cx="594527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b="0" dirty="0">
                <a:solidFill>
                  <a:srgbClr val="6A9955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// Vers. precedente</a:t>
            </a:r>
            <a:endParaRPr lang="it-IT" sz="2000" b="0" dirty="0">
              <a:solidFill>
                <a:srgbClr val="D4D4D4"/>
              </a:solidFill>
              <a:effectLst/>
              <a:highlight>
                <a:srgbClr val="1E1E1E"/>
              </a:highlight>
              <a:latin typeface="Menlo" panose="020B0609030804020204" pitchFamily="49" charset="0"/>
            </a:endParaRPr>
          </a:p>
          <a:p>
            <a:r>
              <a:rPr lang="it-IT" sz="2000" b="0" dirty="0">
                <a:solidFill>
                  <a:srgbClr val="9CDCFE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$username</a:t>
            </a:r>
            <a:r>
              <a:rPr lang="it-IT" sz="2000" b="0" dirty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 = </a:t>
            </a:r>
            <a:r>
              <a:rPr lang="it-IT" sz="2000" b="0" dirty="0">
                <a:solidFill>
                  <a:srgbClr val="9CDCFE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$</a:t>
            </a:r>
            <a:r>
              <a:rPr lang="it-IT" sz="2000" b="0" dirty="0" err="1">
                <a:solidFill>
                  <a:srgbClr val="9CDCFE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stud</a:t>
            </a:r>
            <a:r>
              <a:rPr lang="it-IT" sz="2000" b="0" dirty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[</a:t>
            </a:r>
            <a:r>
              <a:rPr lang="it-IT" sz="2000" b="0" dirty="0">
                <a:solidFill>
                  <a:srgbClr val="B5CEA8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0</a:t>
            </a:r>
            <a:r>
              <a:rPr lang="it-IT" sz="2000" b="0" dirty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];</a:t>
            </a:r>
          </a:p>
          <a:p>
            <a:r>
              <a:rPr lang="it-IT" sz="2000" b="0" dirty="0" err="1">
                <a:solidFill>
                  <a:srgbClr val="DCDCAA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array_shift</a:t>
            </a:r>
            <a:r>
              <a:rPr lang="it-IT" sz="2000" b="0" dirty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(</a:t>
            </a:r>
            <a:r>
              <a:rPr lang="it-IT" sz="2000" b="0" dirty="0">
                <a:solidFill>
                  <a:srgbClr val="9CDCFE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$</a:t>
            </a:r>
            <a:r>
              <a:rPr lang="it-IT" sz="2000" b="0" dirty="0" err="1">
                <a:solidFill>
                  <a:srgbClr val="9CDCFE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stud</a:t>
            </a:r>
            <a:r>
              <a:rPr lang="it-IT" sz="2000" b="0" dirty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);</a:t>
            </a:r>
          </a:p>
          <a:p>
            <a:r>
              <a:rPr lang="it-IT" sz="2000" b="0" dirty="0">
                <a:solidFill>
                  <a:srgbClr val="9CDCFE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$</a:t>
            </a:r>
            <a:r>
              <a:rPr lang="it-IT" sz="2000" b="0" dirty="0" err="1">
                <a:solidFill>
                  <a:srgbClr val="9CDCFE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nomecompleto</a:t>
            </a:r>
            <a:r>
              <a:rPr lang="it-IT" sz="2000" b="0" dirty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 = </a:t>
            </a:r>
            <a:r>
              <a:rPr lang="it-IT" sz="2000" b="0" dirty="0">
                <a:solidFill>
                  <a:srgbClr val="DCDCAA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implode</a:t>
            </a:r>
            <a:r>
              <a:rPr lang="it-IT" sz="2000" b="0" dirty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(</a:t>
            </a:r>
            <a:r>
              <a:rPr lang="it-IT" sz="2000" b="0" dirty="0">
                <a:solidFill>
                  <a:srgbClr val="CE9178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" "</a:t>
            </a:r>
            <a:r>
              <a:rPr lang="it-IT" sz="2000" b="0" dirty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, </a:t>
            </a:r>
            <a:r>
              <a:rPr lang="it-IT" sz="2000" b="0" dirty="0">
                <a:solidFill>
                  <a:srgbClr val="9CDCFE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$</a:t>
            </a:r>
            <a:r>
              <a:rPr lang="it-IT" sz="2000" b="0" dirty="0" err="1">
                <a:solidFill>
                  <a:srgbClr val="9CDCFE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stud</a:t>
            </a:r>
            <a:r>
              <a:rPr lang="it-IT" sz="2000" b="0" dirty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);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0FED6954-BC6B-339D-4370-14E79F727E42}"/>
              </a:ext>
            </a:extLst>
          </p:cNvPr>
          <p:cNvSpPr txBox="1"/>
          <p:nvPr/>
        </p:nvSpPr>
        <p:spPr>
          <a:xfrm>
            <a:off x="6221129" y="5210547"/>
            <a:ext cx="594527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b="0" dirty="0">
                <a:solidFill>
                  <a:srgbClr val="6A9955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// Vers. più elegante</a:t>
            </a:r>
            <a:endParaRPr lang="it-IT" sz="2000" b="0" dirty="0">
              <a:solidFill>
                <a:srgbClr val="D4D4D4"/>
              </a:solidFill>
              <a:effectLst/>
              <a:highlight>
                <a:srgbClr val="1E1E1E"/>
              </a:highlight>
              <a:latin typeface="Menlo" panose="020B0609030804020204" pitchFamily="49" charset="0"/>
            </a:endParaRPr>
          </a:p>
          <a:p>
            <a:r>
              <a:rPr lang="it-IT" sz="2000" b="0" dirty="0">
                <a:solidFill>
                  <a:srgbClr val="9CDCFE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$username</a:t>
            </a:r>
            <a:r>
              <a:rPr lang="it-IT" sz="2000" b="0" dirty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 = </a:t>
            </a:r>
            <a:r>
              <a:rPr lang="it-IT" sz="2000" b="0" dirty="0" err="1">
                <a:solidFill>
                  <a:srgbClr val="DCDCAA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array_shift</a:t>
            </a:r>
            <a:r>
              <a:rPr lang="it-IT" sz="2000" b="0" dirty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(</a:t>
            </a:r>
            <a:r>
              <a:rPr lang="it-IT" sz="2000" b="0" dirty="0">
                <a:solidFill>
                  <a:srgbClr val="9CDCFE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$</a:t>
            </a:r>
            <a:r>
              <a:rPr lang="it-IT" sz="2000" b="0" dirty="0" err="1">
                <a:solidFill>
                  <a:srgbClr val="9CDCFE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stud</a:t>
            </a:r>
            <a:r>
              <a:rPr lang="it-IT" sz="2000" b="0" dirty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);</a:t>
            </a:r>
          </a:p>
          <a:p>
            <a:r>
              <a:rPr lang="it-IT" sz="2000" b="0" dirty="0">
                <a:solidFill>
                  <a:srgbClr val="9CDCFE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$</a:t>
            </a:r>
            <a:r>
              <a:rPr lang="it-IT" sz="2000" b="0" dirty="0" err="1">
                <a:solidFill>
                  <a:srgbClr val="9CDCFE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nomecompleto</a:t>
            </a:r>
            <a:r>
              <a:rPr lang="it-IT" sz="2000" b="0" dirty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 = </a:t>
            </a:r>
            <a:r>
              <a:rPr lang="it-IT" sz="2000" b="0" dirty="0">
                <a:solidFill>
                  <a:srgbClr val="DCDCAA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implode</a:t>
            </a:r>
            <a:r>
              <a:rPr lang="it-IT" sz="2000" b="0" dirty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(</a:t>
            </a:r>
            <a:r>
              <a:rPr lang="it-IT" sz="2000" b="0" dirty="0">
                <a:solidFill>
                  <a:srgbClr val="CE9178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" "</a:t>
            </a:r>
            <a:r>
              <a:rPr lang="it-IT" sz="2000" b="0" dirty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, </a:t>
            </a:r>
            <a:r>
              <a:rPr lang="it-IT" sz="2000" b="0" dirty="0">
                <a:solidFill>
                  <a:srgbClr val="9CDCFE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$</a:t>
            </a:r>
            <a:r>
              <a:rPr lang="it-IT" sz="2000" b="0" dirty="0" err="1">
                <a:solidFill>
                  <a:srgbClr val="9CDCFE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stud</a:t>
            </a:r>
            <a:r>
              <a:rPr lang="it-IT" sz="2000" b="0" dirty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);</a:t>
            </a:r>
          </a:p>
        </p:txBody>
      </p:sp>
      <p:cxnSp>
        <p:nvCxnSpPr>
          <p:cNvPr id="11" name="Connettore 1 10">
            <a:extLst>
              <a:ext uri="{FF2B5EF4-FFF2-40B4-BE49-F238E27FC236}">
                <a16:creationId xmlns:a16="http://schemas.microsoft.com/office/drawing/2014/main" id="{40C333E0-5B23-22C9-13E7-E31F93E03FF5}"/>
              </a:ext>
            </a:extLst>
          </p:cNvPr>
          <p:cNvCxnSpPr/>
          <p:nvPr/>
        </p:nvCxnSpPr>
        <p:spPr>
          <a:xfrm>
            <a:off x="48862" y="4933517"/>
            <a:ext cx="12115218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34672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39AA8093-EE8E-FAEF-4B10-7DF3F65E26B1}"/>
              </a:ext>
            </a:extLst>
          </p:cNvPr>
          <p:cNvSpPr/>
          <p:nvPr/>
        </p:nvSpPr>
        <p:spPr>
          <a:xfrm>
            <a:off x="0" y="0"/>
            <a:ext cx="12192000" cy="1166191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>
                <a:solidFill>
                  <a:srgbClr val="00FF00"/>
                </a:solidFill>
              </a:rPr>
              <a:t>Script completo</a:t>
            </a:r>
            <a:endParaRPr lang="it-IT" sz="2400" dirty="0"/>
          </a:p>
          <a:p>
            <a:pPr algn="ctr"/>
            <a:endParaRPr lang="it-IT" sz="2400" dirty="0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D5F7FB55-E7A2-0010-2582-4159FEBFE3C0}"/>
              </a:ext>
            </a:extLst>
          </p:cNvPr>
          <p:cNvSpPr txBox="1"/>
          <p:nvPr/>
        </p:nvSpPr>
        <p:spPr>
          <a:xfrm>
            <a:off x="195444" y="1448256"/>
            <a:ext cx="11573093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0" dirty="0">
                <a:solidFill>
                  <a:srgbClr val="9CDCFE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$</a:t>
            </a:r>
            <a:r>
              <a:rPr lang="it-IT" b="0" dirty="0" err="1">
                <a:solidFill>
                  <a:srgbClr val="9CDCFE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arr</a:t>
            </a:r>
            <a:r>
              <a:rPr lang="it-IT" b="0" dirty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 = [</a:t>
            </a:r>
            <a:r>
              <a:rPr lang="it-IT" b="0" dirty="0">
                <a:solidFill>
                  <a:srgbClr val="CE9178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"</a:t>
            </a:r>
            <a:r>
              <a:rPr lang="it-IT" b="0" dirty="0" err="1">
                <a:solidFill>
                  <a:srgbClr val="CE9178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zammataro</a:t>
            </a:r>
            <a:r>
              <a:rPr lang="it-IT" b="0" dirty="0">
                <a:solidFill>
                  <a:srgbClr val="CE9178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 Antonella Zammataro"</a:t>
            </a:r>
            <a:r>
              <a:rPr lang="it-IT" b="0" dirty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,</a:t>
            </a:r>
          </a:p>
          <a:p>
            <a:r>
              <a:rPr lang="it-IT" b="0" dirty="0">
                <a:solidFill>
                  <a:srgbClr val="CE9178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	 "zappala Giuseppe Zappala"</a:t>
            </a:r>
            <a:r>
              <a:rPr lang="it-IT" b="0" dirty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,</a:t>
            </a:r>
          </a:p>
          <a:p>
            <a:r>
              <a:rPr lang="it-IT" b="0" dirty="0">
                <a:solidFill>
                  <a:srgbClr val="6A9955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	 // ecc.</a:t>
            </a:r>
            <a:endParaRPr lang="it-IT" b="0" dirty="0">
              <a:solidFill>
                <a:srgbClr val="D4D4D4"/>
              </a:solidFill>
              <a:effectLst/>
              <a:highlight>
                <a:srgbClr val="1E1E1E"/>
              </a:highlight>
              <a:latin typeface="Menlo" panose="020B0609030804020204" pitchFamily="49" charset="0"/>
            </a:endParaRPr>
          </a:p>
          <a:p>
            <a:r>
              <a:rPr lang="it-IT" b="0" dirty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];</a:t>
            </a:r>
          </a:p>
          <a:p>
            <a:br>
              <a:rPr lang="it-IT" b="0" dirty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</a:br>
            <a:r>
              <a:rPr lang="it-IT" b="0" dirty="0" err="1">
                <a:solidFill>
                  <a:srgbClr val="C586C0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foreach</a:t>
            </a:r>
            <a:r>
              <a:rPr lang="it-IT" b="0" dirty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(</a:t>
            </a:r>
            <a:r>
              <a:rPr lang="it-IT" b="0" dirty="0">
                <a:solidFill>
                  <a:srgbClr val="9CDCFE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$</a:t>
            </a:r>
            <a:r>
              <a:rPr lang="it-IT" b="0" dirty="0" err="1">
                <a:solidFill>
                  <a:srgbClr val="9CDCFE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arr</a:t>
            </a:r>
            <a:r>
              <a:rPr lang="it-IT" b="0" dirty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 AS </a:t>
            </a:r>
            <a:r>
              <a:rPr lang="it-IT" b="0" dirty="0">
                <a:solidFill>
                  <a:srgbClr val="9CDCFE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$k</a:t>
            </a:r>
            <a:r>
              <a:rPr lang="it-IT" b="0" dirty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=&gt; </a:t>
            </a:r>
            <a:r>
              <a:rPr lang="it-IT" b="0" dirty="0">
                <a:solidFill>
                  <a:srgbClr val="9CDCFE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$v</a:t>
            </a:r>
            <a:r>
              <a:rPr lang="it-IT" b="0" dirty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){</a:t>
            </a:r>
          </a:p>
          <a:p>
            <a:pPr lvl="1"/>
            <a:r>
              <a:rPr lang="it-IT" b="0" dirty="0">
                <a:solidFill>
                  <a:srgbClr val="9CDCFE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$</a:t>
            </a:r>
            <a:r>
              <a:rPr lang="it-IT" b="0" dirty="0" err="1">
                <a:solidFill>
                  <a:srgbClr val="9CDCFE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stud</a:t>
            </a:r>
            <a:r>
              <a:rPr lang="it-IT" b="0" dirty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 = </a:t>
            </a:r>
            <a:r>
              <a:rPr lang="it-IT" b="0" dirty="0" err="1">
                <a:solidFill>
                  <a:srgbClr val="DCDCAA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explode</a:t>
            </a:r>
            <a:r>
              <a:rPr lang="it-IT" b="0" dirty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(</a:t>
            </a:r>
            <a:r>
              <a:rPr lang="it-IT" b="0" dirty="0">
                <a:solidFill>
                  <a:srgbClr val="CE9178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" "</a:t>
            </a:r>
            <a:r>
              <a:rPr lang="it-IT" b="0" dirty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, </a:t>
            </a:r>
            <a:r>
              <a:rPr lang="it-IT" b="0" dirty="0">
                <a:solidFill>
                  <a:srgbClr val="9CDCFE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$v</a:t>
            </a:r>
            <a:r>
              <a:rPr lang="it-IT" b="0" dirty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); </a:t>
            </a:r>
          </a:p>
          <a:p>
            <a:pPr lvl="1"/>
            <a:r>
              <a:rPr lang="it-IT" b="0" strike="sngStrike" dirty="0">
                <a:solidFill>
                  <a:srgbClr val="9CDCFE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$username</a:t>
            </a:r>
            <a:r>
              <a:rPr lang="it-IT" b="0" strike="sngStrike" dirty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 = </a:t>
            </a:r>
            <a:r>
              <a:rPr lang="it-IT" b="0" strike="sngStrike" dirty="0">
                <a:solidFill>
                  <a:srgbClr val="9CDCFE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$</a:t>
            </a:r>
            <a:r>
              <a:rPr lang="it-IT" b="0" strike="sngStrike" dirty="0" err="1">
                <a:solidFill>
                  <a:srgbClr val="9CDCFE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stud</a:t>
            </a:r>
            <a:r>
              <a:rPr lang="it-IT" b="0" strike="sngStrike" dirty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[</a:t>
            </a:r>
            <a:r>
              <a:rPr lang="it-IT" b="0" strike="sngStrike" dirty="0">
                <a:solidFill>
                  <a:srgbClr val="B5CEA8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0</a:t>
            </a:r>
            <a:r>
              <a:rPr lang="it-IT" b="0" strike="sngStrike" dirty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];</a:t>
            </a:r>
          </a:p>
          <a:p>
            <a:pPr lvl="1"/>
            <a:r>
              <a:rPr lang="it-IT" b="0" dirty="0">
                <a:solidFill>
                  <a:srgbClr val="9CDCFE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$username</a:t>
            </a:r>
            <a:r>
              <a:rPr lang="it-IT" b="0" dirty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 = </a:t>
            </a:r>
            <a:r>
              <a:rPr lang="it-IT" b="0" dirty="0" err="1">
                <a:solidFill>
                  <a:srgbClr val="DCDCAA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array_shift</a:t>
            </a:r>
            <a:r>
              <a:rPr lang="it-IT" b="0" dirty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(</a:t>
            </a:r>
            <a:r>
              <a:rPr lang="it-IT" b="0" dirty="0">
                <a:solidFill>
                  <a:srgbClr val="9CDCFE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$</a:t>
            </a:r>
            <a:r>
              <a:rPr lang="it-IT" b="0" dirty="0" err="1">
                <a:solidFill>
                  <a:srgbClr val="9CDCFE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stud</a:t>
            </a:r>
            <a:r>
              <a:rPr lang="it-IT" b="0" dirty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);</a:t>
            </a:r>
          </a:p>
          <a:p>
            <a:pPr lvl="1"/>
            <a:r>
              <a:rPr lang="it-IT" b="0" dirty="0">
                <a:solidFill>
                  <a:srgbClr val="9CDCFE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$</a:t>
            </a:r>
            <a:r>
              <a:rPr lang="it-IT" b="0" dirty="0" err="1">
                <a:solidFill>
                  <a:srgbClr val="9CDCFE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nomecompleto</a:t>
            </a:r>
            <a:r>
              <a:rPr lang="it-IT" b="0" dirty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 = </a:t>
            </a:r>
            <a:r>
              <a:rPr lang="it-IT" b="0" dirty="0">
                <a:solidFill>
                  <a:srgbClr val="DCDCAA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implode</a:t>
            </a:r>
            <a:r>
              <a:rPr lang="it-IT" b="0" dirty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(</a:t>
            </a:r>
            <a:r>
              <a:rPr lang="it-IT" b="0" dirty="0">
                <a:solidFill>
                  <a:srgbClr val="CE9178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" "</a:t>
            </a:r>
            <a:r>
              <a:rPr lang="it-IT" b="0" dirty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, </a:t>
            </a:r>
            <a:r>
              <a:rPr lang="it-IT" b="0" dirty="0">
                <a:solidFill>
                  <a:srgbClr val="9CDCFE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$</a:t>
            </a:r>
            <a:r>
              <a:rPr lang="it-IT" b="0" dirty="0" err="1">
                <a:solidFill>
                  <a:srgbClr val="9CDCFE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stud</a:t>
            </a:r>
            <a:r>
              <a:rPr lang="it-IT" b="0" dirty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);</a:t>
            </a:r>
          </a:p>
          <a:p>
            <a:pPr lvl="1"/>
            <a:r>
              <a:rPr lang="it-IT" b="0" dirty="0" err="1">
                <a:solidFill>
                  <a:srgbClr val="DCDCAA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echo</a:t>
            </a:r>
            <a:r>
              <a:rPr lang="it-IT" b="0" dirty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 </a:t>
            </a:r>
            <a:r>
              <a:rPr lang="it-IT" b="0" dirty="0">
                <a:solidFill>
                  <a:srgbClr val="CE9178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"&lt;a </a:t>
            </a:r>
            <a:r>
              <a:rPr lang="it-IT" b="0" dirty="0" err="1">
                <a:solidFill>
                  <a:srgbClr val="CE9178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href</a:t>
            </a:r>
            <a:r>
              <a:rPr lang="it-IT" b="0" dirty="0">
                <a:solidFill>
                  <a:srgbClr val="CE9178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='http://151.97.127.27/"</a:t>
            </a:r>
            <a:r>
              <a:rPr lang="it-IT" b="0" dirty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.</a:t>
            </a:r>
            <a:r>
              <a:rPr lang="it-IT" b="0" dirty="0">
                <a:solidFill>
                  <a:srgbClr val="9CDCFE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$username</a:t>
            </a:r>
            <a:r>
              <a:rPr lang="it-IT" b="0" dirty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.</a:t>
            </a:r>
            <a:r>
              <a:rPr lang="it-IT" b="0" dirty="0">
                <a:solidFill>
                  <a:srgbClr val="CE9178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"'&gt;"</a:t>
            </a:r>
            <a:r>
              <a:rPr lang="it-IT" b="0" dirty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.</a:t>
            </a:r>
            <a:r>
              <a:rPr lang="it-IT" b="0" dirty="0">
                <a:solidFill>
                  <a:srgbClr val="9CDCFE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$</a:t>
            </a:r>
            <a:r>
              <a:rPr lang="it-IT" b="0" dirty="0" err="1">
                <a:solidFill>
                  <a:srgbClr val="9CDCFE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nomecompleto</a:t>
            </a:r>
            <a:r>
              <a:rPr lang="it-IT" b="0" dirty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.</a:t>
            </a:r>
            <a:r>
              <a:rPr lang="it-IT" b="0" dirty="0">
                <a:solidFill>
                  <a:srgbClr val="CE9178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"&lt;/a&gt;&lt;</a:t>
            </a:r>
            <a:r>
              <a:rPr lang="it-IT" b="0" dirty="0" err="1">
                <a:solidFill>
                  <a:srgbClr val="CE9178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br</a:t>
            </a:r>
            <a:r>
              <a:rPr lang="it-IT" b="0" dirty="0">
                <a:solidFill>
                  <a:srgbClr val="CE9178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&gt;"</a:t>
            </a:r>
            <a:r>
              <a:rPr lang="it-IT" b="0" dirty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;</a:t>
            </a:r>
          </a:p>
          <a:p>
            <a:r>
              <a:rPr lang="it-IT" b="0" dirty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}</a:t>
            </a:r>
          </a:p>
          <a:p>
            <a:br>
              <a:rPr lang="it-IT" b="0" dirty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</a:br>
            <a:endParaRPr lang="it-IT" b="0" dirty="0">
              <a:solidFill>
                <a:srgbClr val="D4D4D4"/>
              </a:solidFill>
              <a:effectLst/>
              <a:highlight>
                <a:srgbClr val="1E1E1E"/>
              </a:highlight>
              <a:latin typeface="Menlo" panose="020B06090308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4113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>
            <a:extLst>
              <a:ext uri="{FF2B5EF4-FFF2-40B4-BE49-F238E27FC236}">
                <a16:creationId xmlns:a16="http://schemas.microsoft.com/office/drawing/2014/main" id="{46F2E88E-81C8-0384-586F-1D220065991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44" r="4071" b="256"/>
          <a:stretch/>
        </p:blipFill>
        <p:spPr>
          <a:xfrm>
            <a:off x="355601" y="1548389"/>
            <a:ext cx="11219543" cy="4467782"/>
          </a:xfrm>
          <a:prstGeom prst="rect">
            <a:avLst/>
          </a:prstGeom>
        </p:spPr>
      </p:pic>
      <p:sp>
        <p:nvSpPr>
          <p:cNvPr id="25" name="Rettangolo 24">
            <a:extLst>
              <a:ext uri="{FF2B5EF4-FFF2-40B4-BE49-F238E27FC236}">
                <a16:creationId xmlns:a16="http://schemas.microsoft.com/office/drawing/2014/main" id="{64067ABE-9A7A-E530-172A-E2329916115A}"/>
              </a:ext>
            </a:extLst>
          </p:cNvPr>
          <p:cNvSpPr/>
          <p:nvPr/>
        </p:nvSpPr>
        <p:spPr>
          <a:xfrm>
            <a:off x="6698131" y="2498895"/>
            <a:ext cx="4044324" cy="404660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39AA8093-EE8E-FAEF-4B10-7DF3F65E26B1}"/>
              </a:ext>
            </a:extLst>
          </p:cNvPr>
          <p:cNvSpPr/>
          <p:nvPr/>
        </p:nvSpPr>
        <p:spPr>
          <a:xfrm>
            <a:off x="0" y="0"/>
            <a:ext cx="12192000" cy="1166191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800" dirty="0">
              <a:solidFill>
                <a:srgbClr val="00FF00"/>
              </a:solidFill>
            </a:endParaRPr>
          </a:p>
          <a:p>
            <a:pPr algn="ctr"/>
            <a:r>
              <a:rPr lang="it-IT" sz="2800" dirty="0">
                <a:solidFill>
                  <a:srgbClr val="00FF00"/>
                </a:solidFill>
              </a:rPr>
              <a:t>Ottengo l’elenco degli utenti sul </a:t>
            </a:r>
            <a:r>
              <a:rPr lang="it-IT" sz="2800" i="1" dirty="0">
                <a:solidFill>
                  <a:srgbClr val="00FF00"/>
                </a:solidFill>
              </a:rPr>
              <a:t>server</a:t>
            </a:r>
            <a:r>
              <a:rPr lang="it-IT" sz="2800" dirty="0">
                <a:solidFill>
                  <a:srgbClr val="00FF00"/>
                </a:solidFill>
              </a:rPr>
              <a:t> con un comando di Linux:</a:t>
            </a:r>
            <a:br>
              <a:rPr lang="it-IT" sz="2400" dirty="0"/>
            </a:br>
            <a:r>
              <a:rPr lang="it-IT" dirty="0" err="1"/>
              <a:t>awk</a:t>
            </a:r>
            <a:r>
              <a:rPr lang="it-IT" dirty="0"/>
              <a:t> -</a:t>
            </a:r>
            <a:r>
              <a:rPr lang="it-IT" dirty="0" err="1"/>
              <a:t>F</a:t>
            </a:r>
            <a:r>
              <a:rPr lang="it-IT" dirty="0"/>
              <a:t>: '($3 &gt;= 1000 &amp;&amp; $3 != 65534) {split($5, name, ","); </a:t>
            </a:r>
            <a:r>
              <a:rPr lang="it-IT" dirty="0" err="1"/>
              <a:t>print</a:t>
            </a:r>
            <a:r>
              <a:rPr lang="it-IT" dirty="0"/>
              <a:t> $1, name[1]}' /</a:t>
            </a:r>
            <a:r>
              <a:rPr lang="it-IT" dirty="0" err="1"/>
              <a:t>etc</a:t>
            </a:r>
            <a:r>
              <a:rPr lang="it-IT" dirty="0"/>
              <a:t>/</a:t>
            </a:r>
            <a:r>
              <a:rPr lang="it-IT" dirty="0" err="1"/>
              <a:t>passwd</a:t>
            </a:r>
            <a:endParaRPr lang="it-IT" sz="2400" dirty="0"/>
          </a:p>
          <a:p>
            <a:pPr algn="ctr"/>
            <a:endParaRPr lang="it-IT" sz="2400" dirty="0"/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825B4BE0-3577-31FD-FAAC-7FD364377EDA}"/>
              </a:ext>
            </a:extLst>
          </p:cNvPr>
          <p:cNvSpPr txBox="1"/>
          <p:nvPr/>
        </p:nvSpPr>
        <p:spPr>
          <a:xfrm>
            <a:off x="6698131" y="5166224"/>
            <a:ext cx="410298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000" dirty="0">
                <a:solidFill>
                  <a:srgbClr val="FFFF00"/>
                </a:solidFill>
              </a:rPr>
              <a:t>Il funzionamento del comando non è essenziale ai nostri fini: </a:t>
            </a:r>
          </a:p>
          <a:p>
            <a:pPr algn="ctr"/>
            <a:r>
              <a:rPr lang="it-IT" sz="2000" dirty="0">
                <a:solidFill>
                  <a:srgbClr val="FFFF00"/>
                </a:solidFill>
              </a:rPr>
              <a:t>il risultato verrà fornito</a:t>
            </a:r>
          </a:p>
          <a:p>
            <a:pPr algn="ctr"/>
            <a:r>
              <a:rPr lang="it-IT" sz="2000" dirty="0">
                <a:solidFill>
                  <a:srgbClr val="FFFF00"/>
                </a:solidFill>
              </a:rPr>
              <a:t> nelle prossime diapositive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7D126A4-E8ED-4E8C-525B-BC773D7855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1044" y="2607054"/>
            <a:ext cx="2638497" cy="2350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22710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39AA8093-EE8E-FAEF-4B10-7DF3F65E26B1}"/>
              </a:ext>
            </a:extLst>
          </p:cNvPr>
          <p:cNvSpPr/>
          <p:nvPr/>
        </p:nvSpPr>
        <p:spPr>
          <a:xfrm>
            <a:off x="0" y="0"/>
            <a:ext cx="12192000" cy="1166191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>
                <a:solidFill>
                  <a:srgbClr val="00FF00"/>
                </a:solidFill>
              </a:rPr>
              <a:t>Incollo l’elenco su un </a:t>
            </a:r>
            <a:r>
              <a:rPr lang="it-IT" sz="2800" i="1" dirty="0">
                <a:solidFill>
                  <a:srgbClr val="00FF00"/>
                </a:solidFill>
              </a:rPr>
              <a:t>file</a:t>
            </a:r>
            <a:r>
              <a:rPr lang="it-IT" sz="2800" dirty="0">
                <a:solidFill>
                  <a:srgbClr val="00FF00"/>
                </a:solidFill>
              </a:rPr>
              <a:t> vuoto</a:t>
            </a:r>
            <a:endParaRPr lang="it-IT" sz="2400" dirty="0"/>
          </a:p>
          <a:p>
            <a:pPr algn="ctr"/>
            <a:endParaRPr lang="it-IT" sz="2400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19478686-A5B9-A919-43D9-88D3B71730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042" y="2144484"/>
            <a:ext cx="3276390" cy="4604657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FC0BF83E-2BED-9592-8827-5D5E3B4ABECB}"/>
              </a:ext>
            </a:extLst>
          </p:cNvPr>
          <p:cNvSpPr txBox="1"/>
          <p:nvPr/>
        </p:nvSpPr>
        <p:spPr>
          <a:xfrm>
            <a:off x="1357085" y="1553029"/>
            <a:ext cx="1057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00FF00"/>
                </a:solidFill>
              </a:rPr>
              <a:t>CTRL + V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496176E3-106A-F1FA-6359-B2F55E1116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3100" y="2694214"/>
            <a:ext cx="3225800" cy="482600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3ED049B0-2FF6-8CC9-4525-4B698F6B8C0C}"/>
              </a:ext>
            </a:extLst>
          </p:cNvPr>
          <p:cNvSpPr txBox="1"/>
          <p:nvPr/>
        </p:nvSpPr>
        <p:spPr>
          <a:xfrm>
            <a:off x="5363027" y="1814676"/>
            <a:ext cx="17538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00FF00"/>
                </a:solidFill>
              </a:rPr>
              <a:t>Cerca:    \</a:t>
            </a:r>
            <a:r>
              <a:rPr lang="it-IT" dirty="0" err="1">
                <a:solidFill>
                  <a:srgbClr val="00FF00"/>
                </a:solidFill>
              </a:rPr>
              <a:t>n</a:t>
            </a:r>
            <a:endParaRPr lang="it-IT" dirty="0">
              <a:solidFill>
                <a:srgbClr val="00FF00"/>
              </a:solidFill>
            </a:endParaRPr>
          </a:p>
          <a:p>
            <a:r>
              <a:rPr lang="it-IT" dirty="0">
                <a:solidFill>
                  <a:srgbClr val="00FF00"/>
                </a:solidFill>
              </a:rPr>
              <a:t>Sostituisci: ",\</a:t>
            </a:r>
            <a:r>
              <a:rPr lang="it-IT" dirty="0" err="1">
                <a:solidFill>
                  <a:srgbClr val="00FF00"/>
                </a:solidFill>
              </a:rPr>
              <a:t>n</a:t>
            </a:r>
            <a:r>
              <a:rPr lang="it-IT" dirty="0">
                <a:solidFill>
                  <a:srgbClr val="00FF00"/>
                </a:solidFill>
              </a:rPr>
              <a:t>"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4FEC3BB9-E4C3-E023-6425-61A90A0CCF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33180" y="2090447"/>
            <a:ext cx="3389499" cy="4658694"/>
          </a:xfrm>
          <a:prstGeom prst="rect">
            <a:avLst/>
          </a:prstGeom>
        </p:spPr>
      </p:pic>
      <p:sp>
        <p:nvSpPr>
          <p:cNvPr id="11" name="Ovale 10">
            <a:extLst>
              <a:ext uri="{FF2B5EF4-FFF2-40B4-BE49-F238E27FC236}">
                <a16:creationId xmlns:a16="http://schemas.microsoft.com/office/drawing/2014/main" id="{612F0761-C872-0314-5E73-52C55E596F20}"/>
              </a:ext>
            </a:extLst>
          </p:cNvPr>
          <p:cNvSpPr/>
          <p:nvPr/>
        </p:nvSpPr>
        <p:spPr>
          <a:xfrm>
            <a:off x="8669831" y="2201563"/>
            <a:ext cx="317500" cy="317500"/>
          </a:xfrm>
          <a:prstGeom prst="ellipse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Ovale 11">
            <a:extLst>
              <a:ext uri="{FF2B5EF4-FFF2-40B4-BE49-F238E27FC236}">
                <a16:creationId xmlns:a16="http://schemas.microsoft.com/office/drawing/2014/main" id="{49F80566-9CDF-B4ED-8D48-E25F498AD34C}"/>
              </a:ext>
            </a:extLst>
          </p:cNvPr>
          <p:cNvSpPr/>
          <p:nvPr/>
        </p:nvSpPr>
        <p:spPr>
          <a:xfrm>
            <a:off x="8669831" y="6367163"/>
            <a:ext cx="317500" cy="317500"/>
          </a:xfrm>
          <a:prstGeom prst="ellipse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8DF4BC85-10C4-6D8E-8D3A-122DBC76B7DC}"/>
              </a:ext>
            </a:extLst>
          </p:cNvPr>
          <p:cNvSpPr txBox="1"/>
          <p:nvPr/>
        </p:nvSpPr>
        <p:spPr>
          <a:xfrm>
            <a:off x="8333180" y="1388558"/>
            <a:ext cx="26499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00FF00"/>
                </a:solidFill>
              </a:rPr>
              <a:t>Sistemo i dettagli e  creo </a:t>
            </a:r>
          </a:p>
          <a:p>
            <a:r>
              <a:rPr lang="it-IT" dirty="0">
                <a:solidFill>
                  <a:srgbClr val="00FF00"/>
                </a:solidFill>
              </a:rPr>
              <a:t>il codice PHP</a:t>
            </a:r>
          </a:p>
        </p:txBody>
      </p:sp>
      <p:sp>
        <p:nvSpPr>
          <p:cNvPr id="14" name="Ovale 13">
            <a:extLst>
              <a:ext uri="{FF2B5EF4-FFF2-40B4-BE49-F238E27FC236}">
                <a16:creationId xmlns:a16="http://schemas.microsoft.com/office/drawing/2014/main" id="{FF1E94A8-41B2-8E9A-413D-B1405AC42FD2}"/>
              </a:ext>
            </a:extLst>
          </p:cNvPr>
          <p:cNvSpPr/>
          <p:nvPr/>
        </p:nvSpPr>
        <p:spPr>
          <a:xfrm>
            <a:off x="10203671" y="6227683"/>
            <a:ext cx="317500" cy="317500"/>
          </a:xfrm>
          <a:prstGeom prst="ellipse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Freccia destra 14">
            <a:extLst>
              <a:ext uri="{FF2B5EF4-FFF2-40B4-BE49-F238E27FC236}">
                <a16:creationId xmlns:a16="http://schemas.microsoft.com/office/drawing/2014/main" id="{DE667EC8-3972-BD06-8F0B-E5070FC3F609}"/>
              </a:ext>
            </a:extLst>
          </p:cNvPr>
          <p:cNvSpPr/>
          <p:nvPr/>
        </p:nvSpPr>
        <p:spPr>
          <a:xfrm>
            <a:off x="4094196" y="1853733"/>
            <a:ext cx="607273" cy="607274"/>
          </a:xfrm>
          <a:prstGeom prst="rightArrow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Freccia destra 15">
            <a:extLst>
              <a:ext uri="{FF2B5EF4-FFF2-40B4-BE49-F238E27FC236}">
                <a16:creationId xmlns:a16="http://schemas.microsoft.com/office/drawing/2014/main" id="{7A51F8D4-C525-DCE1-1501-4C1749A06339}"/>
              </a:ext>
            </a:extLst>
          </p:cNvPr>
          <p:cNvSpPr/>
          <p:nvPr/>
        </p:nvSpPr>
        <p:spPr>
          <a:xfrm>
            <a:off x="7474761" y="1834204"/>
            <a:ext cx="607273" cy="607274"/>
          </a:xfrm>
          <a:prstGeom prst="rightArrow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16888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39AA8093-EE8E-FAEF-4B10-7DF3F65E26B1}"/>
              </a:ext>
            </a:extLst>
          </p:cNvPr>
          <p:cNvSpPr/>
          <p:nvPr/>
        </p:nvSpPr>
        <p:spPr>
          <a:xfrm>
            <a:off x="0" y="0"/>
            <a:ext cx="12192000" cy="1166191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>
                <a:solidFill>
                  <a:srgbClr val="00FF00"/>
                </a:solidFill>
              </a:rPr>
              <a:t>Codice dell’array (copiabile)</a:t>
            </a:r>
            <a:endParaRPr lang="it-IT" sz="2400" dirty="0"/>
          </a:p>
          <a:p>
            <a:pPr algn="ctr"/>
            <a:endParaRPr lang="it-IT" sz="2400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4145B1FD-636C-0399-990E-39A5C645F8B7}"/>
              </a:ext>
            </a:extLst>
          </p:cNvPr>
          <p:cNvSpPr txBox="1"/>
          <p:nvPr/>
        </p:nvSpPr>
        <p:spPr>
          <a:xfrm>
            <a:off x="4187371" y="1364343"/>
            <a:ext cx="5012469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0" dirty="0">
                <a:solidFill>
                  <a:srgbClr val="9CDCFE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$</a:t>
            </a:r>
            <a:r>
              <a:rPr lang="it-IT" sz="1200" b="0" dirty="0" err="1">
                <a:solidFill>
                  <a:srgbClr val="9CDCFE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arr</a:t>
            </a:r>
            <a:r>
              <a:rPr lang="it-IT" sz="1200" b="0" dirty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 = [</a:t>
            </a:r>
          </a:p>
          <a:p>
            <a:pPr lvl="1"/>
            <a:r>
              <a:rPr lang="it-IT" sz="1200" b="0" dirty="0">
                <a:solidFill>
                  <a:srgbClr val="CE9178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"</a:t>
            </a:r>
            <a:r>
              <a:rPr lang="it-IT" sz="1200" b="0" dirty="0" err="1">
                <a:solidFill>
                  <a:srgbClr val="CE9178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zammataro</a:t>
            </a:r>
            <a:r>
              <a:rPr lang="it-IT" sz="1200" b="0" dirty="0">
                <a:solidFill>
                  <a:srgbClr val="CE9178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 Antonella Zammataro"</a:t>
            </a:r>
            <a:r>
              <a:rPr lang="it-IT" sz="1200" b="0" dirty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,</a:t>
            </a:r>
          </a:p>
          <a:p>
            <a:pPr lvl="1"/>
            <a:r>
              <a:rPr lang="it-IT" sz="1200" b="0" dirty="0">
                <a:solidFill>
                  <a:srgbClr val="CE9178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"zappala Giuseppe Zappala"</a:t>
            </a:r>
            <a:r>
              <a:rPr lang="it-IT" sz="1200" b="0" dirty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,</a:t>
            </a:r>
          </a:p>
          <a:p>
            <a:pPr lvl="1"/>
            <a:r>
              <a:rPr lang="it-IT" sz="1200" b="0" dirty="0">
                <a:solidFill>
                  <a:srgbClr val="CE9178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"</a:t>
            </a:r>
            <a:r>
              <a:rPr lang="it-IT" sz="1200" b="0" dirty="0" err="1">
                <a:solidFill>
                  <a:srgbClr val="CE9178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garozzo</a:t>
            </a:r>
            <a:r>
              <a:rPr lang="it-IT" sz="1200" b="0" dirty="0">
                <a:solidFill>
                  <a:srgbClr val="CE9178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 Federico Garozzo"</a:t>
            </a:r>
            <a:r>
              <a:rPr lang="it-IT" sz="1200" b="0" dirty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,</a:t>
            </a:r>
          </a:p>
          <a:p>
            <a:pPr lvl="1"/>
            <a:r>
              <a:rPr lang="it-IT" sz="1200" b="0" dirty="0">
                <a:solidFill>
                  <a:srgbClr val="CE9178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"</a:t>
            </a:r>
            <a:r>
              <a:rPr lang="it-IT" sz="1200" b="0" dirty="0" err="1">
                <a:solidFill>
                  <a:srgbClr val="CE9178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ascanio</a:t>
            </a:r>
            <a:r>
              <a:rPr lang="it-IT" sz="1200" b="0" dirty="0">
                <a:solidFill>
                  <a:srgbClr val="CE9178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 Chiara Ascanio"</a:t>
            </a:r>
            <a:r>
              <a:rPr lang="it-IT" sz="1200" b="0" dirty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,</a:t>
            </a:r>
          </a:p>
          <a:p>
            <a:pPr lvl="1"/>
            <a:r>
              <a:rPr lang="it-IT" sz="1200" b="0" dirty="0">
                <a:solidFill>
                  <a:srgbClr val="CE9178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"</a:t>
            </a:r>
            <a:r>
              <a:rPr lang="it-IT" sz="1200" b="0" dirty="0" err="1">
                <a:solidFill>
                  <a:srgbClr val="CE9178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piemonte</a:t>
            </a:r>
            <a:r>
              <a:rPr lang="it-IT" sz="1200" b="0" dirty="0">
                <a:solidFill>
                  <a:srgbClr val="CE9178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 Alessio Piemonte"</a:t>
            </a:r>
            <a:r>
              <a:rPr lang="it-IT" sz="1200" b="0" dirty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,</a:t>
            </a:r>
          </a:p>
          <a:p>
            <a:pPr lvl="1"/>
            <a:r>
              <a:rPr lang="it-IT" sz="1200" b="0" dirty="0">
                <a:solidFill>
                  <a:srgbClr val="CE9178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"</a:t>
            </a:r>
            <a:r>
              <a:rPr lang="it-IT" sz="1200" b="0" dirty="0" err="1">
                <a:solidFill>
                  <a:srgbClr val="CE9178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diprimo</a:t>
            </a:r>
            <a:r>
              <a:rPr lang="it-IT" sz="1200" b="0" dirty="0">
                <a:solidFill>
                  <a:srgbClr val="CE9178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 Daniel Di Primo"</a:t>
            </a:r>
            <a:r>
              <a:rPr lang="it-IT" sz="1200" b="0" dirty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,</a:t>
            </a:r>
          </a:p>
          <a:p>
            <a:pPr lvl="1"/>
            <a:r>
              <a:rPr lang="it-IT" sz="1200" b="0" dirty="0">
                <a:solidFill>
                  <a:srgbClr val="CE9178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"</a:t>
            </a:r>
            <a:r>
              <a:rPr lang="it-IT" sz="1200" b="0" dirty="0" err="1">
                <a:solidFill>
                  <a:srgbClr val="CE9178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gravagno</a:t>
            </a:r>
            <a:r>
              <a:rPr lang="it-IT" sz="1200" b="0" dirty="0">
                <a:solidFill>
                  <a:srgbClr val="CE9178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 Gaia </a:t>
            </a:r>
            <a:r>
              <a:rPr lang="it-IT" sz="1200" b="0" dirty="0" err="1">
                <a:solidFill>
                  <a:srgbClr val="CE9178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Gravagno</a:t>
            </a:r>
            <a:r>
              <a:rPr lang="it-IT" sz="1200" b="0" dirty="0">
                <a:solidFill>
                  <a:srgbClr val="CE9178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"</a:t>
            </a:r>
            <a:r>
              <a:rPr lang="it-IT" sz="1200" b="0" dirty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,</a:t>
            </a:r>
          </a:p>
          <a:p>
            <a:pPr lvl="1"/>
            <a:r>
              <a:rPr lang="it-IT" sz="1200" b="0" dirty="0">
                <a:solidFill>
                  <a:srgbClr val="CE9178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"</a:t>
            </a:r>
            <a:r>
              <a:rPr lang="it-IT" sz="1200" b="0" dirty="0" err="1">
                <a:solidFill>
                  <a:srgbClr val="CE9178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lopresti</a:t>
            </a:r>
            <a:r>
              <a:rPr lang="it-IT" sz="1200" b="0" dirty="0">
                <a:solidFill>
                  <a:srgbClr val="CE9178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 Fabrizio Lo Presti"</a:t>
            </a:r>
            <a:r>
              <a:rPr lang="it-IT" sz="1200" b="0" dirty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,</a:t>
            </a:r>
          </a:p>
          <a:p>
            <a:pPr lvl="1"/>
            <a:r>
              <a:rPr lang="it-IT" sz="1200" b="0" dirty="0">
                <a:solidFill>
                  <a:srgbClr val="CE9178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"valenti Rebecca Febronia Valenti"</a:t>
            </a:r>
            <a:r>
              <a:rPr lang="it-IT" sz="1200" b="0" dirty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,</a:t>
            </a:r>
          </a:p>
          <a:p>
            <a:pPr lvl="1"/>
            <a:r>
              <a:rPr lang="it-IT" sz="1200" b="0" dirty="0">
                <a:solidFill>
                  <a:srgbClr val="CE9178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"</a:t>
            </a:r>
            <a:r>
              <a:rPr lang="it-IT" sz="1200" b="0" dirty="0" err="1">
                <a:solidFill>
                  <a:srgbClr val="CE9178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dibella</a:t>
            </a:r>
            <a:r>
              <a:rPr lang="it-IT" sz="1200" b="0" dirty="0">
                <a:solidFill>
                  <a:srgbClr val="CE9178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 Sofia Di Bella"</a:t>
            </a:r>
            <a:r>
              <a:rPr lang="it-IT" sz="1200" b="0" dirty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,</a:t>
            </a:r>
          </a:p>
          <a:p>
            <a:pPr lvl="1"/>
            <a:r>
              <a:rPr lang="it-IT" sz="1200" b="0" dirty="0">
                <a:solidFill>
                  <a:srgbClr val="CE9178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"</a:t>
            </a:r>
            <a:r>
              <a:rPr lang="it-IT" sz="1200" b="0" dirty="0" err="1">
                <a:solidFill>
                  <a:srgbClr val="CE9178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laferlita</a:t>
            </a:r>
            <a:r>
              <a:rPr lang="it-IT" sz="1200" b="0" dirty="0">
                <a:solidFill>
                  <a:srgbClr val="CE9178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 Alessia La Ferlita"</a:t>
            </a:r>
            <a:r>
              <a:rPr lang="it-IT" sz="1200" b="0" dirty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,</a:t>
            </a:r>
          </a:p>
          <a:p>
            <a:pPr lvl="1"/>
            <a:r>
              <a:rPr lang="it-IT" sz="1200" b="0" dirty="0">
                <a:solidFill>
                  <a:srgbClr val="CE9178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"</a:t>
            </a:r>
            <a:r>
              <a:rPr lang="it-IT" sz="1200" b="0" dirty="0" err="1">
                <a:solidFill>
                  <a:srgbClr val="CE9178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caccamo</a:t>
            </a:r>
            <a:r>
              <a:rPr lang="it-IT" sz="1200" b="0" dirty="0">
                <a:solidFill>
                  <a:srgbClr val="CE9178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 Mariachiara Caccamo"</a:t>
            </a:r>
            <a:r>
              <a:rPr lang="it-IT" sz="1200" b="0" dirty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,</a:t>
            </a:r>
          </a:p>
          <a:p>
            <a:pPr lvl="1"/>
            <a:r>
              <a:rPr lang="it-IT" sz="1200" b="0" dirty="0">
                <a:solidFill>
                  <a:srgbClr val="CE9178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"bonelli Gianluca Bonelli"</a:t>
            </a:r>
            <a:r>
              <a:rPr lang="it-IT" sz="1200" b="0" dirty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,</a:t>
            </a:r>
          </a:p>
          <a:p>
            <a:pPr lvl="1"/>
            <a:r>
              <a:rPr lang="it-IT" sz="1200" b="0" dirty="0">
                <a:solidFill>
                  <a:srgbClr val="CE9178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"</a:t>
            </a:r>
            <a:r>
              <a:rPr lang="it-IT" sz="1200" b="0" dirty="0" err="1">
                <a:solidFill>
                  <a:srgbClr val="CE9178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licciardello</a:t>
            </a:r>
            <a:r>
              <a:rPr lang="it-IT" sz="1200" b="0" dirty="0">
                <a:solidFill>
                  <a:srgbClr val="CE9178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 Francesca Licciardello"</a:t>
            </a:r>
            <a:r>
              <a:rPr lang="it-IT" sz="1200" b="0" dirty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,</a:t>
            </a:r>
          </a:p>
          <a:p>
            <a:pPr lvl="1"/>
            <a:r>
              <a:rPr lang="it-IT" sz="1200" b="0" dirty="0">
                <a:solidFill>
                  <a:srgbClr val="CE9178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"</a:t>
            </a:r>
            <a:r>
              <a:rPr lang="it-IT" sz="1200" b="0" dirty="0" err="1">
                <a:solidFill>
                  <a:srgbClr val="CE9178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fresta</a:t>
            </a:r>
            <a:r>
              <a:rPr lang="it-IT" sz="1200" b="0" dirty="0">
                <a:solidFill>
                  <a:srgbClr val="CE9178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 Valentina Fresta"</a:t>
            </a:r>
            <a:r>
              <a:rPr lang="it-IT" sz="1200" b="0" dirty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,</a:t>
            </a:r>
          </a:p>
          <a:p>
            <a:pPr lvl="1"/>
            <a:r>
              <a:rPr lang="it-IT" sz="1200" b="0" dirty="0">
                <a:solidFill>
                  <a:srgbClr val="CE9178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"amato Chiara Amato"</a:t>
            </a:r>
            <a:r>
              <a:rPr lang="it-IT" sz="1200" b="0" dirty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,</a:t>
            </a:r>
          </a:p>
          <a:p>
            <a:pPr lvl="1"/>
            <a:r>
              <a:rPr lang="it-IT" sz="1200" b="0" dirty="0">
                <a:solidFill>
                  <a:srgbClr val="CE9178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"</a:t>
            </a:r>
            <a:r>
              <a:rPr lang="it-IT" sz="1200" b="0" dirty="0" err="1">
                <a:solidFill>
                  <a:srgbClr val="CE9178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brisindi</a:t>
            </a:r>
            <a:r>
              <a:rPr lang="it-IT" sz="1200" b="0" dirty="0">
                <a:solidFill>
                  <a:srgbClr val="CE9178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 LAURA BRISINDI"</a:t>
            </a:r>
            <a:r>
              <a:rPr lang="it-IT" sz="1200" b="0" dirty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,</a:t>
            </a:r>
          </a:p>
          <a:p>
            <a:pPr lvl="1"/>
            <a:r>
              <a:rPr lang="it-IT" sz="1200" b="0" dirty="0">
                <a:solidFill>
                  <a:srgbClr val="CE9178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"campanello Luca Campanello"</a:t>
            </a:r>
            <a:r>
              <a:rPr lang="it-IT" sz="1200" b="0" dirty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,</a:t>
            </a:r>
          </a:p>
          <a:p>
            <a:pPr lvl="1"/>
            <a:r>
              <a:rPr lang="it-IT" sz="1200" b="0" dirty="0">
                <a:solidFill>
                  <a:srgbClr val="CE9178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"</a:t>
            </a:r>
            <a:r>
              <a:rPr lang="it-IT" sz="1200" b="0" dirty="0" err="1">
                <a:solidFill>
                  <a:srgbClr val="CE9178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caponnetto</a:t>
            </a:r>
            <a:r>
              <a:rPr lang="it-IT" sz="1200" b="0" dirty="0">
                <a:solidFill>
                  <a:srgbClr val="CE9178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 Caponnetto Giovanni"</a:t>
            </a:r>
            <a:r>
              <a:rPr lang="it-IT" sz="1200" b="0" dirty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,</a:t>
            </a:r>
          </a:p>
          <a:p>
            <a:pPr lvl="1"/>
            <a:r>
              <a:rPr lang="it-IT" sz="1200" b="0" dirty="0">
                <a:solidFill>
                  <a:srgbClr val="CE9178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"russo Russo Chiara"</a:t>
            </a:r>
            <a:r>
              <a:rPr lang="it-IT" sz="1200" b="0" dirty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,</a:t>
            </a:r>
          </a:p>
          <a:p>
            <a:pPr lvl="1"/>
            <a:r>
              <a:rPr lang="it-IT" sz="1200" b="0" dirty="0">
                <a:solidFill>
                  <a:srgbClr val="CE9178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"botto Valerio Botto"</a:t>
            </a:r>
            <a:r>
              <a:rPr lang="it-IT" sz="1200" b="0" dirty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,</a:t>
            </a:r>
          </a:p>
          <a:p>
            <a:pPr lvl="1"/>
            <a:r>
              <a:rPr lang="it-IT" sz="1200" b="0" dirty="0">
                <a:solidFill>
                  <a:srgbClr val="CE9178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"</a:t>
            </a:r>
            <a:r>
              <a:rPr lang="it-IT" sz="1200" b="0" dirty="0" err="1">
                <a:solidFill>
                  <a:srgbClr val="CE9178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puglisi</a:t>
            </a:r>
            <a:r>
              <a:rPr lang="it-IT" sz="1200" b="0" dirty="0">
                <a:solidFill>
                  <a:srgbClr val="CE9178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 Puglisi Diletta"</a:t>
            </a:r>
            <a:r>
              <a:rPr lang="it-IT" sz="1200" b="0" dirty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,</a:t>
            </a:r>
          </a:p>
          <a:p>
            <a:pPr lvl="1"/>
            <a:r>
              <a:rPr lang="it-IT" sz="1200" b="0" dirty="0">
                <a:solidFill>
                  <a:srgbClr val="CE9178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"leanza Giorgia Leanza"</a:t>
            </a:r>
            <a:r>
              <a:rPr lang="it-IT" sz="1200" b="0" dirty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,</a:t>
            </a:r>
          </a:p>
          <a:p>
            <a:pPr lvl="1"/>
            <a:r>
              <a:rPr lang="it-IT" sz="1200" b="0" dirty="0">
                <a:solidFill>
                  <a:srgbClr val="CE9178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"caruso Michela Caruso"</a:t>
            </a:r>
            <a:r>
              <a:rPr lang="it-IT" sz="1200" b="0" dirty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,</a:t>
            </a:r>
          </a:p>
          <a:p>
            <a:pPr lvl="1"/>
            <a:r>
              <a:rPr lang="it-IT" sz="1200" b="0" dirty="0">
                <a:solidFill>
                  <a:srgbClr val="CE9178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"</a:t>
            </a:r>
            <a:r>
              <a:rPr lang="it-IT" sz="1200" b="0" dirty="0" err="1">
                <a:solidFill>
                  <a:srgbClr val="CE9178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damico</a:t>
            </a:r>
            <a:r>
              <a:rPr lang="it-IT" sz="1200" b="0" dirty="0">
                <a:solidFill>
                  <a:srgbClr val="CE9178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 Marzia D'Amico"</a:t>
            </a:r>
            <a:endParaRPr lang="it-IT" sz="1200" b="0" dirty="0">
              <a:solidFill>
                <a:srgbClr val="D4D4D4"/>
              </a:solidFill>
              <a:effectLst/>
              <a:highlight>
                <a:srgbClr val="1E1E1E"/>
              </a:highlight>
              <a:latin typeface="Menlo" panose="020B0609030804020204" pitchFamily="49" charset="0"/>
            </a:endParaRPr>
          </a:p>
          <a:p>
            <a:r>
              <a:rPr lang="it-IT" sz="1200" b="0" dirty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];</a:t>
            </a:r>
          </a:p>
          <a:p>
            <a:br>
              <a:rPr lang="it-IT" sz="800" b="0" dirty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</a:br>
            <a:br>
              <a:rPr lang="it-IT" sz="800" b="0" dirty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</a:br>
            <a:endParaRPr lang="it-IT" sz="800" b="0" dirty="0">
              <a:solidFill>
                <a:srgbClr val="D4D4D4"/>
              </a:solidFill>
              <a:effectLst/>
              <a:highlight>
                <a:srgbClr val="1E1E1E"/>
              </a:highlight>
              <a:latin typeface="Menlo" panose="020B0609030804020204" pitchFamily="49" charset="0"/>
            </a:endParaRPr>
          </a:p>
          <a:p>
            <a:endParaRPr lang="it-IT" sz="800" dirty="0"/>
          </a:p>
        </p:txBody>
      </p:sp>
    </p:spTree>
    <p:extLst>
      <p:ext uri="{BB962C8B-B14F-4D97-AF65-F5344CB8AC3E}">
        <p14:creationId xmlns:p14="http://schemas.microsoft.com/office/powerpoint/2010/main" val="30419167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39AA8093-EE8E-FAEF-4B10-7DF3F65E26B1}"/>
              </a:ext>
            </a:extLst>
          </p:cNvPr>
          <p:cNvSpPr/>
          <p:nvPr/>
        </p:nvSpPr>
        <p:spPr>
          <a:xfrm>
            <a:off x="0" y="0"/>
            <a:ext cx="12192000" cy="1166191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 err="1">
                <a:solidFill>
                  <a:srgbClr val="00FF00"/>
                </a:solidFill>
              </a:rPr>
              <a:t>Foreach</a:t>
            </a:r>
            <a:r>
              <a:rPr lang="it-IT" sz="2800" dirty="0">
                <a:solidFill>
                  <a:srgbClr val="00FF00"/>
                </a:solidFill>
              </a:rPr>
              <a:t>()</a:t>
            </a:r>
            <a:endParaRPr lang="it-IT" sz="2400" dirty="0"/>
          </a:p>
          <a:p>
            <a:pPr algn="ctr"/>
            <a:endParaRPr lang="it-IT" sz="2400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4145B1FD-636C-0399-990E-39A5C645F8B7}"/>
              </a:ext>
            </a:extLst>
          </p:cNvPr>
          <p:cNvSpPr txBox="1"/>
          <p:nvPr/>
        </p:nvSpPr>
        <p:spPr>
          <a:xfrm>
            <a:off x="108567" y="1749967"/>
            <a:ext cx="427993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00" b="0" dirty="0">
                <a:solidFill>
                  <a:srgbClr val="9CDCFE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$</a:t>
            </a:r>
            <a:r>
              <a:rPr lang="it-IT" sz="800" b="0" dirty="0" err="1">
                <a:solidFill>
                  <a:srgbClr val="9CDCFE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arr</a:t>
            </a:r>
            <a:r>
              <a:rPr lang="it-IT" sz="800" b="0" dirty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 = [</a:t>
            </a:r>
          </a:p>
          <a:p>
            <a:pPr lvl="1"/>
            <a:r>
              <a:rPr lang="it-IT" sz="800" b="0" dirty="0">
                <a:solidFill>
                  <a:srgbClr val="CE9178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"</a:t>
            </a:r>
            <a:r>
              <a:rPr lang="it-IT" sz="800" b="0" dirty="0" err="1">
                <a:solidFill>
                  <a:srgbClr val="CE9178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zammataro</a:t>
            </a:r>
            <a:r>
              <a:rPr lang="it-IT" sz="800" b="0" dirty="0">
                <a:solidFill>
                  <a:srgbClr val="CE9178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 Antonella Zammataro"</a:t>
            </a:r>
            <a:r>
              <a:rPr lang="it-IT" sz="800" b="0" dirty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,</a:t>
            </a:r>
          </a:p>
          <a:p>
            <a:pPr lvl="1"/>
            <a:r>
              <a:rPr lang="it-IT" sz="800" b="0" dirty="0">
                <a:solidFill>
                  <a:srgbClr val="CE9178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"zappala Giuseppe Zappala"</a:t>
            </a:r>
            <a:r>
              <a:rPr lang="it-IT" sz="800" b="0" dirty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,</a:t>
            </a:r>
          </a:p>
          <a:p>
            <a:pPr lvl="1"/>
            <a:r>
              <a:rPr lang="it-IT" sz="800" b="0" dirty="0">
                <a:solidFill>
                  <a:srgbClr val="CE9178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"</a:t>
            </a:r>
            <a:r>
              <a:rPr lang="it-IT" sz="800" b="0" dirty="0" err="1">
                <a:solidFill>
                  <a:srgbClr val="CE9178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garozzo</a:t>
            </a:r>
            <a:r>
              <a:rPr lang="it-IT" sz="800" b="0" dirty="0">
                <a:solidFill>
                  <a:srgbClr val="CE9178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 Federico Garozzo"</a:t>
            </a:r>
            <a:r>
              <a:rPr lang="it-IT" sz="800" b="0" dirty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,</a:t>
            </a:r>
          </a:p>
          <a:p>
            <a:pPr lvl="1"/>
            <a:r>
              <a:rPr lang="it-IT" sz="800" b="0" dirty="0">
                <a:solidFill>
                  <a:srgbClr val="CE9178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"</a:t>
            </a:r>
            <a:r>
              <a:rPr lang="it-IT" sz="800" b="0" dirty="0" err="1">
                <a:solidFill>
                  <a:srgbClr val="CE9178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ascanio</a:t>
            </a:r>
            <a:r>
              <a:rPr lang="it-IT" sz="800" b="0" dirty="0">
                <a:solidFill>
                  <a:srgbClr val="CE9178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 Chiara Ascanio"</a:t>
            </a:r>
            <a:r>
              <a:rPr lang="it-IT" sz="800" b="0" dirty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,</a:t>
            </a:r>
          </a:p>
          <a:p>
            <a:pPr lvl="1"/>
            <a:r>
              <a:rPr lang="it-IT" sz="800" b="0" dirty="0">
                <a:solidFill>
                  <a:srgbClr val="CE9178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"</a:t>
            </a:r>
            <a:r>
              <a:rPr lang="it-IT" sz="800" b="0" dirty="0" err="1">
                <a:solidFill>
                  <a:srgbClr val="CE9178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piemonte</a:t>
            </a:r>
            <a:r>
              <a:rPr lang="it-IT" sz="800" b="0" dirty="0">
                <a:solidFill>
                  <a:srgbClr val="CE9178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 Alessio Piemonte"</a:t>
            </a:r>
            <a:r>
              <a:rPr lang="it-IT" sz="800" b="0" dirty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,</a:t>
            </a:r>
          </a:p>
          <a:p>
            <a:pPr lvl="1"/>
            <a:r>
              <a:rPr lang="it-IT" sz="800" b="0" dirty="0">
                <a:solidFill>
                  <a:srgbClr val="CE9178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"</a:t>
            </a:r>
            <a:r>
              <a:rPr lang="it-IT" sz="800" b="0" dirty="0" err="1">
                <a:solidFill>
                  <a:srgbClr val="CE9178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diprimo</a:t>
            </a:r>
            <a:r>
              <a:rPr lang="it-IT" sz="800" b="0" dirty="0">
                <a:solidFill>
                  <a:srgbClr val="CE9178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 Daniel Di Primo"</a:t>
            </a:r>
            <a:r>
              <a:rPr lang="it-IT" sz="800" b="0" dirty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,</a:t>
            </a:r>
          </a:p>
          <a:p>
            <a:pPr lvl="1"/>
            <a:r>
              <a:rPr lang="it-IT" sz="800" b="0" dirty="0">
                <a:solidFill>
                  <a:srgbClr val="CE9178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"</a:t>
            </a:r>
            <a:r>
              <a:rPr lang="it-IT" sz="800" b="0" dirty="0" err="1">
                <a:solidFill>
                  <a:srgbClr val="CE9178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gravagno</a:t>
            </a:r>
            <a:r>
              <a:rPr lang="it-IT" sz="800" b="0" dirty="0">
                <a:solidFill>
                  <a:srgbClr val="CE9178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 Gaia </a:t>
            </a:r>
            <a:r>
              <a:rPr lang="it-IT" sz="800" b="0" dirty="0" err="1">
                <a:solidFill>
                  <a:srgbClr val="CE9178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Gravagno</a:t>
            </a:r>
            <a:r>
              <a:rPr lang="it-IT" sz="800" b="0" dirty="0">
                <a:solidFill>
                  <a:srgbClr val="CE9178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"</a:t>
            </a:r>
            <a:r>
              <a:rPr lang="it-IT" sz="800" b="0" dirty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,</a:t>
            </a:r>
          </a:p>
          <a:p>
            <a:pPr lvl="1"/>
            <a:r>
              <a:rPr lang="it-IT" sz="800" b="0" dirty="0">
                <a:solidFill>
                  <a:srgbClr val="CE9178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"</a:t>
            </a:r>
            <a:r>
              <a:rPr lang="it-IT" sz="800" b="0" dirty="0" err="1">
                <a:solidFill>
                  <a:srgbClr val="CE9178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lopresti</a:t>
            </a:r>
            <a:r>
              <a:rPr lang="it-IT" sz="800" b="0" dirty="0">
                <a:solidFill>
                  <a:srgbClr val="CE9178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 Fabrizio Lo Presti"</a:t>
            </a:r>
            <a:r>
              <a:rPr lang="it-IT" sz="800" b="0" dirty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,</a:t>
            </a:r>
          </a:p>
          <a:p>
            <a:pPr lvl="1"/>
            <a:r>
              <a:rPr lang="it-IT" sz="800" b="0" dirty="0">
                <a:solidFill>
                  <a:srgbClr val="CE9178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"valenti Rebecca Febronia Valenti"</a:t>
            </a:r>
            <a:r>
              <a:rPr lang="it-IT" sz="800" b="0" dirty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,</a:t>
            </a:r>
          </a:p>
          <a:p>
            <a:pPr lvl="1"/>
            <a:r>
              <a:rPr lang="it-IT" sz="800" b="0" dirty="0">
                <a:solidFill>
                  <a:srgbClr val="CE9178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"</a:t>
            </a:r>
            <a:r>
              <a:rPr lang="it-IT" sz="800" b="0" dirty="0" err="1">
                <a:solidFill>
                  <a:srgbClr val="CE9178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dibella</a:t>
            </a:r>
            <a:r>
              <a:rPr lang="it-IT" sz="800" b="0" dirty="0">
                <a:solidFill>
                  <a:srgbClr val="CE9178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 Sofia Di Bella"</a:t>
            </a:r>
            <a:r>
              <a:rPr lang="it-IT" sz="800" b="0" dirty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,</a:t>
            </a:r>
          </a:p>
          <a:p>
            <a:pPr lvl="1"/>
            <a:r>
              <a:rPr lang="it-IT" sz="800" b="0" dirty="0">
                <a:solidFill>
                  <a:srgbClr val="CE9178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"</a:t>
            </a:r>
            <a:r>
              <a:rPr lang="it-IT" sz="800" b="0" dirty="0" err="1">
                <a:solidFill>
                  <a:srgbClr val="CE9178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laferlita</a:t>
            </a:r>
            <a:r>
              <a:rPr lang="it-IT" sz="800" b="0" dirty="0">
                <a:solidFill>
                  <a:srgbClr val="CE9178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 Alessia La Ferlita"</a:t>
            </a:r>
            <a:r>
              <a:rPr lang="it-IT" sz="800" b="0" dirty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,</a:t>
            </a:r>
          </a:p>
          <a:p>
            <a:pPr lvl="1"/>
            <a:r>
              <a:rPr lang="it-IT" sz="800" b="0" dirty="0">
                <a:solidFill>
                  <a:srgbClr val="CE9178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"</a:t>
            </a:r>
            <a:r>
              <a:rPr lang="it-IT" sz="800" b="0" dirty="0" err="1">
                <a:solidFill>
                  <a:srgbClr val="CE9178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caccamo</a:t>
            </a:r>
            <a:r>
              <a:rPr lang="it-IT" sz="800" b="0" dirty="0">
                <a:solidFill>
                  <a:srgbClr val="CE9178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 Mariachiara Caccamo"</a:t>
            </a:r>
            <a:r>
              <a:rPr lang="it-IT" sz="800" b="0" dirty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,</a:t>
            </a:r>
          </a:p>
          <a:p>
            <a:pPr lvl="1"/>
            <a:r>
              <a:rPr lang="it-IT" sz="800" b="0" dirty="0">
                <a:solidFill>
                  <a:srgbClr val="CE9178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"bonelli Gianluca Bonelli"</a:t>
            </a:r>
            <a:r>
              <a:rPr lang="it-IT" sz="800" b="0" dirty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,</a:t>
            </a:r>
          </a:p>
          <a:p>
            <a:pPr lvl="1"/>
            <a:r>
              <a:rPr lang="it-IT" sz="800" b="0" dirty="0">
                <a:solidFill>
                  <a:srgbClr val="CE9178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"</a:t>
            </a:r>
            <a:r>
              <a:rPr lang="it-IT" sz="800" b="0" dirty="0" err="1">
                <a:solidFill>
                  <a:srgbClr val="CE9178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licciardello</a:t>
            </a:r>
            <a:r>
              <a:rPr lang="it-IT" sz="800" b="0" dirty="0">
                <a:solidFill>
                  <a:srgbClr val="CE9178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 Francesca Licciardello"</a:t>
            </a:r>
            <a:r>
              <a:rPr lang="it-IT" sz="800" b="0" dirty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,</a:t>
            </a:r>
          </a:p>
          <a:p>
            <a:pPr lvl="1"/>
            <a:r>
              <a:rPr lang="it-IT" sz="800" b="0" dirty="0">
                <a:solidFill>
                  <a:srgbClr val="CE9178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"</a:t>
            </a:r>
            <a:r>
              <a:rPr lang="it-IT" sz="800" b="0" dirty="0" err="1">
                <a:solidFill>
                  <a:srgbClr val="CE9178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fresta</a:t>
            </a:r>
            <a:r>
              <a:rPr lang="it-IT" sz="800" b="0" dirty="0">
                <a:solidFill>
                  <a:srgbClr val="CE9178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 Valentina Fresta"</a:t>
            </a:r>
            <a:r>
              <a:rPr lang="it-IT" sz="800" b="0" dirty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,</a:t>
            </a:r>
          </a:p>
          <a:p>
            <a:pPr lvl="1"/>
            <a:r>
              <a:rPr lang="it-IT" sz="800" b="0" dirty="0">
                <a:solidFill>
                  <a:srgbClr val="CE9178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"amato Chiara Amato"</a:t>
            </a:r>
            <a:r>
              <a:rPr lang="it-IT" sz="800" b="0" dirty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,</a:t>
            </a:r>
          </a:p>
          <a:p>
            <a:pPr lvl="1"/>
            <a:r>
              <a:rPr lang="it-IT" sz="800" b="0" dirty="0">
                <a:solidFill>
                  <a:srgbClr val="CE9178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"</a:t>
            </a:r>
            <a:r>
              <a:rPr lang="it-IT" sz="800" b="0" dirty="0" err="1">
                <a:solidFill>
                  <a:srgbClr val="CE9178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brisindi</a:t>
            </a:r>
            <a:r>
              <a:rPr lang="it-IT" sz="800" b="0" dirty="0">
                <a:solidFill>
                  <a:srgbClr val="CE9178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 LAURA BRISINDI"</a:t>
            </a:r>
            <a:r>
              <a:rPr lang="it-IT" sz="800" b="0" dirty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,</a:t>
            </a:r>
          </a:p>
          <a:p>
            <a:pPr lvl="1"/>
            <a:r>
              <a:rPr lang="it-IT" sz="800" b="0" dirty="0">
                <a:solidFill>
                  <a:srgbClr val="CE9178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"campanello Luca Campanello"</a:t>
            </a:r>
            <a:r>
              <a:rPr lang="it-IT" sz="800" b="0" dirty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,</a:t>
            </a:r>
          </a:p>
          <a:p>
            <a:pPr lvl="1"/>
            <a:r>
              <a:rPr lang="it-IT" sz="800" b="0" dirty="0">
                <a:solidFill>
                  <a:srgbClr val="CE9178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"</a:t>
            </a:r>
            <a:r>
              <a:rPr lang="it-IT" sz="800" b="0" dirty="0" err="1">
                <a:solidFill>
                  <a:srgbClr val="CE9178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caponnetto</a:t>
            </a:r>
            <a:r>
              <a:rPr lang="it-IT" sz="800" b="0" dirty="0">
                <a:solidFill>
                  <a:srgbClr val="CE9178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 Caponnetto Giovanni"</a:t>
            </a:r>
            <a:r>
              <a:rPr lang="it-IT" sz="800" b="0" dirty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,</a:t>
            </a:r>
          </a:p>
          <a:p>
            <a:pPr lvl="1"/>
            <a:r>
              <a:rPr lang="it-IT" sz="800" b="0" dirty="0">
                <a:solidFill>
                  <a:srgbClr val="CE9178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"russo Russo Chiara"</a:t>
            </a:r>
            <a:r>
              <a:rPr lang="it-IT" sz="800" b="0" dirty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,</a:t>
            </a:r>
          </a:p>
          <a:p>
            <a:pPr lvl="1"/>
            <a:r>
              <a:rPr lang="it-IT" sz="800" b="0" dirty="0">
                <a:solidFill>
                  <a:srgbClr val="CE9178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"botto Valerio Botto"</a:t>
            </a:r>
            <a:r>
              <a:rPr lang="it-IT" sz="800" b="0" dirty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,</a:t>
            </a:r>
          </a:p>
          <a:p>
            <a:pPr lvl="1"/>
            <a:r>
              <a:rPr lang="it-IT" sz="800" b="0" dirty="0">
                <a:solidFill>
                  <a:srgbClr val="CE9178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"</a:t>
            </a:r>
            <a:r>
              <a:rPr lang="it-IT" sz="800" b="0" dirty="0" err="1">
                <a:solidFill>
                  <a:srgbClr val="CE9178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puglisi</a:t>
            </a:r>
            <a:r>
              <a:rPr lang="it-IT" sz="800" b="0" dirty="0">
                <a:solidFill>
                  <a:srgbClr val="CE9178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 Puglisi Diletta"</a:t>
            </a:r>
            <a:r>
              <a:rPr lang="it-IT" sz="800" b="0" dirty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,</a:t>
            </a:r>
          </a:p>
          <a:p>
            <a:pPr lvl="1"/>
            <a:r>
              <a:rPr lang="it-IT" sz="800" b="0" dirty="0">
                <a:solidFill>
                  <a:srgbClr val="CE9178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"leanza Giorgia Leanza"</a:t>
            </a:r>
            <a:r>
              <a:rPr lang="it-IT" sz="800" b="0" dirty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,</a:t>
            </a:r>
          </a:p>
          <a:p>
            <a:pPr lvl="1"/>
            <a:r>
              <a:rPr lang="it-IT" sz="800" b="0" dirty="0">
                <a:solidFill>
                  <a:srgbClr val="CE9178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"caruso Michela Caruso"</a:t>
            </a:r>
            <a:r>
              <a:rPr lang="it-IT" sz="800" b="0" dirty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,</a:t>
            </a:r>
          </a:p>
          <a:p>
            <a:pPr lvl="1"/>
            <a:r>
              <a:rPr lang="it-IT" sz="800" b="0" dirty="0">
                <a:solidFill>
                  <a:srgbClr val="CE9178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"</a:t>
            </a:r>
            <a:r>
              <a:rPr lang="it-IT" sz="800" b="0" dirty="0" err="1">
                <a:solidFill>
                  <a:srgbClr val="CE9178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damico</a:t>
            </a:r>
            <a:r>
              <a:rPr lang="it-IT" sz="800" b="0" dirty="0">
                <a:solidFill>
                  <a:srgbClr val="CE9178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 Marzia D'Amico"</a:t>
            </a:r>
            <a:endParaRPr lang="it-IT" sz="800" b="0" dirty="0">
              <a:solidFill>
                <a:srgbClr val="D4D4D4"/>
              </a:solidFill>
              <a:effectLst/>
              <a:highlight>
                <a:srgbClr val="1E1E1E"/>
              </a:highlight>
              <a:latin typeface="Menlo" panose="020B0609030804020204" pitchFamily="49" charset="0"/>
            </a:endParaRPr>
          </a:p>
          <a:p>
            <a:r>
              <a:rPr lang="it-IT" sz="800" b="0" dirty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];</a:t>
            </a:r>
            <a:endParaRPr lang="it-IT" sz="300" b="0" dirty="0">
              <a:solidFill>
                <a:srgbClr val="D4D4D4"/>
              </a:solidFill>
              <a:effectLst/>
              <a:highlight>
                <a:srgbClr val="1E1E1E"/>
              </a:highlight>
              <a:latin typeface="Menlo" panose="020B0609030804020204" pitchFamily="49" charset="0"/>
            </a:endParaRPr>
          </a:p>
          <a:p>
            <a:endParaRPr lang="it-IT" sz="300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23E5A6D0-F804-63F4-652E-D59BB51A1745}"/>
              </a:ext>
            </a:extLst>
          </p:cNvPr>
          <p:cNvSpPr txBox="1"/>
          <p:nvPr/>
        </p:nvSpPr>
        <p:spPr>
          <a:xfrm>
            <a:off x="3387436" y="1749967"/>
            <a:ext cx="5093449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0" dirty="0">
                <a:solidFill>
                  <a:srgbClr val="FFFF00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Visualizzo tutti gli elementi</a:t>
            </a:r>
          </a:p>
          <a:p>
            <a:endParaRPr lang="it-IT" dirty="0">
              <a:solidFill>
                <a:srgbClr val="C586C0"/>
              </a:solidFill>
              <a:highlight>
                <a:srgbClr val="1E1E1E"/>
              </a:highlight>
              <a:latin typeface="Menlo" panose="020B0609030804020204" pitchFamily="49" charset="0"/>
            </a:endParaRPr>
          </a:p>
          <a:p>
            <a:r>
              <a:rPr lang="it-IT" sz="2400" b="0" dirty="0" err="1">
                <a:solidFill>
                  <a:srgbClr val="C586C0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foreach</a:t>
            </a:r>
            <a:r>
              <a:rPr lang="it-IT" sz="2400" b="0" dirty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(</a:t>
            </a:r>
            <a:r>
              <a:rPr lang="it-IT" sz="2400" b="0" dirty="0">
                <a:solidFill>
                  <a:srgbClr val="9CDCFE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$</a:t>
            </a:r>
            <a:r>
              <a:rPr lang="it-IT" sz="2400" b="0" dirty="0" err="1">
                <a:solidFill>
                  <a:srgbClr val="9CDCFE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arr</a:t>
            </a:r>
            <a:r>
              <a:rPr lang="it-IT" sz="2400" b="0" dirty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 AS </a:t>
            </a:r>
            <a:r>
              <a:rPr lang="it-IT" sz="2400" b="0" dirty="0">
                <a:solidFill>
                  <a:srgbClr val="9CDCFE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$k </a:t>
            </a:r>
            <a:r>
              <a:rPr lang="it-IT" sz="2400" b="0" dirty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=&gt; </a:t>
            </a:r>
            <a:r>
              <a:rPr lang="it-IT" sz="2400" b="0" dirty="0">
                <a:solidFill>
                  <a:srgbClr val="9CDCFE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$v</a:t>
            </a:r>
            <a:r>
              <a:rPr lang="it-IT" sz="2400" b="0" dirty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){</a:t>
            </a:r>
          </a:p>
          <a:p>
            <a:pPr lvl="1"/>
            <a:r>
              <a:rPr lang="it-IT" sz="2400" b="0" dirty="0" err="1">
                <a:solidFill>
                  <a:srgbClr val="DCDCAA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echo</a:t>
            </a:r>
            <a:r>
              <a:rPr lang="it-IT" sz="2400" b="0" dirty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 </a:t>
            </a:r>
            <a:r>
              <a:rPr lang="it-IT" sz="2400" b="0" dirty="0">
                <a:solidFill>
                  <a:srgbClr val="9CDCFE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$k</a:t>
            </a:r>
            <a:r>
              <a:rPr lang="it-IT" sz="2400" b="0" dirty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.</a:t>
            </a:r>
            <a:r>
              <a:rPr lang="it-IT" sz="2400" b="0" dirty="0">
                <a:solidFill>
                  <a:srgbClr val="CE9178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": "</a:t>
            </a:r>
            <a:r>
              <a:rPr lang="it-IT" sz="2400" b="0" dirty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.</a:t>
            </a:r>
            <a:r>
              <a:rPr lang="it-IT" sz="2400" b="0" dirty="0">
                <a:solidFill>
                  <a:srgbClr val="9CDCFE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$v</a:t>
            </a:r>
            <a:r>
              <a:rPr lang="it-IT" sz="2400" b="0" dirty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 .</a:t>
            </a:r>
            <a:r>
              <a:rPr lang="it-IT" sz="2400" b="0" dirty="0">
                <a:solidFill>
                  <a:srgbClr val="CE9178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"&lt;</a:t>
            </a:r>
            <a:r>
              <a:rPr lang="it-IT" sz="2400" b="0" dirty="0" err="1">
                <a:solidFill>
                  <a:srgbClr val="CE9178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br</a:t>
            </a:r>
            <a:r>
              <a:rPr lang="it-IT" sz="2400" b="0" dirty="0">
                <a:solidFill>
                  <a:srgbClr val="CE9178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&gt;"</a:t>
            </a:r>
            <a:r>
              <a:rPr lang="it-IT" sz="2400" b="0" dirty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;</a:t>
            </a:r>
          </a:p>
          <a:p>
            <a:pPr marL="6350" lvl="1"/>
            <a:r>
              <a:rPr lang="it-IT" sz="2400" b="0" dirty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}</a:t>
            </a:r>
          </a:p>
          <a:p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21109188-DDB8-9C9A-4060-BF2635FCF1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832"/>
          <a:stretch/>
        </p:blipFill>
        <p:spPr>
          <a:xfrm>
            <a:off x="9112805" y="1166190"/>
            <a:ext cx="3058253" cy="5691809"/>
          </a:xfrm>
          <a:prstGeom prst="rect">
            <a:avLst/>
          </a:prstGeom>
        </p:spPr>
      </p:pic>
      <p:sp>
        <p:nvSpPr>
          <p:cNvPr id="6" name="Freccia destra 5">
            <a:extLst>
              <a:ext uri="{FF2B5EF4-FFF2-40B4-BE49-F238E27FC236}">
                <a16:creationId xmlns:a16="http://schemas.microsoft.com/office/drawing/2014/main" id="{37E89F2C-A686-34E1-B228-6A6A6D207BC8}"/>
              </a:ext>
            </a:extLst>
          </p:cNvPr>
          <p:cNvSpPr/>
          <p:nvPr/>
        </p:nvSpPr>
        <p:spPr>
          <a:xfrm>
            <a:off x="8297733" y="4409422"/>
            <a:ext cx="663177" cy="67513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CB71581A-768B-0930-45D9-24256F9BC842}"/>
              </a:ext>
            </a:extLst>
          </p:cNvPr>
          <p:cNvSpPr txBox="1"/>
          <p:nvPr/>
        </p:nvSpPr>
        <p:spPr>
          <a:xfrm>
            <a:off x="4006607" y="4361278"/>
            <a:ext cx="261655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$k è l’indice</a:t>
            </a:r>
          </a:p>
          <a:p>
            <a:r>
              <a:rPr lang="it-IT" sz="36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$v è il valore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D566B098-11D5-ADCB-FE3D-43C7DA22AB98}"/>
              </a:ext>
            </a:extLst>
          </p:cNvPr>
          <p:cNvSpPr txBox="1"/>
          <p:nvPr/>
        </p:nvSpPr>
        <p:spPr>
          <a:xfrm>
            <a:off x="362968" y="5926150"/>
            <a:ext cx="77828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Nota: i nomi delle variabili sono scelti dall’utente. </a:t>
            </a:r>
          </a:p>
          <a:p>
            <a:r>
              <a:rPr lang="it-IT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Es. </a:t>
            </a:r>
            <a:r>
              <a:rPr lang="it-IT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foreach</a:t>
            </a:r>
            <a:r>
              <a:rPr lang="it-IT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($</a:t>
            </a:r>
            <a:r>
              <a:rPr lang="it-IT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arr</a:t>
            </a:r>
            <a:r>
              <a:rPr lang="it-IT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as</a:t>
            </a:r>
            <a:r>
              <a:rPr lang="it-IT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$key =&gt; $</a:t>
            </a:r>
            <a:r>
              <a:rPr lang="it-IT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value</a:t>
            </a:r>
            <a:r>
              <a:rPr lang="it-IT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), </a:t>
            </a:r>
            <a:r>
              <a:rPr lang="it-IT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foreach</a:t>
            </a:r>
            <a:r>
              <a:rPr lang="it-IT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($</a:t>
            </a:r>
            <a:r>
              <a:rPr lang="it-IT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arr</a:t>
            </a:r>
            <a:r>
              <a:rPr lang="it-IT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as</a:t>
            </a:r>
            <a:r>
              <a:rPr lang="it-IT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$topolino =&gt; $</a:t>
            </a:r>
            <a:r>
              <a:rPr lang="it-IT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pluto</a:t>
            </a:r>
            <a:r>
              <a:rPr lang="it-IT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37405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39AA8093-EE8E-FAEF-4B10-7DF3F65E26B1}"/>
              </a:ext>
            </a:extLst>
          </p:cNvPr>
          <p:cNvSpPr/>
          <p:nvPr/>
        </p:nvSpPr>
        <p:spPr>
          <a:xfrm>
            <a:off x="0" y="0"/>
            <a:ext cx="12192000" cy="1166191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 err="1">
                <a:solidFill>
                  <a:srgbClr val="00FF00"/>
                </a:solidFill>
              </a:rPr>
              <a:t>Explode</a:t>
            </a:r>
            <a:r>
              <a:rPr lang="it-IT" sz="2800" dirty="0">
                <a:solidFill>
                  <a:srgbClr val="00FF00"/>
                </a:solidFill>
              </a:rPr>
              <a:t>()</a:t>
            </a:r>
            <a:endParaRPr lang="it-IT" sz="2400" dirty="0"/>
          </a:p>
          <a:p>
            <a:pPr algn="ctr"/>
            <a:endParaRPr lang="it-IT" sz="2400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4145B1FD-636C-0399-990E-39A5C645F8B7}"/>
              </a:ext>
            </a:extLst>
          </p:cNvPr>
          <p:cNvSpPr txBox="1"/>
          <p:nvPr/>
        </p:nvSpPr>
        <p:spPr>
          <a:xfrm>
            <a:off x="302530" y="2016931"/>
            <a:ext cx="4107542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b="0" dirty="0">
                <a:solidFill>
                  <a:srgbClr val="9CDCFE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$</a:t>
            </a:r>
            <a:r>
              <a:rPr lang="it-IT" sz="1000" b="0" dirty="0" err="1">
                <a:solidFill>
                  <a:srgbClr val="9CDCFE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arr</a:t>
            </a:r>
            <a:r>
              <a:rPr lang="it-IT" sz="1000" b="0" dirty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 = [</a:t>
            </a:r>
          </a:p>
          <a:p>
            <a:pPr lvl="1"/>
            <a:r>
              <a:rPr lang="it-IT" sz="1000" b="0" dirty="0">
                <a:solidFill>
                  <a:srgbClr val="CE9178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"</a:t>
            </a:r>
            <a:r>
              <a:rPr lang="it-IT" sz="1000" b="0" dirty="0" err="1">
                <a:solidFill>
                  <a:srgbClr val="CE9178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zammataro</a:t>
            </a:r>
            <a:r>
              <a:rPr lang="it-IT" sz="1000" b="0" dirty="0">
                <a:solidFill>
                  <a:srgbClr val="CE9178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 Antonella Zammataro"</a:t>
            </a:r>
            <a:r>
              <a:rPr lang="it-IT" sz="1000" b="0" dirty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,</a:t>
            </a:r>
          </a:p>
          <a:p>
            <a:pPr lvl="1"/>
            <a:r>
              <a:rPr lang="it-IT" sz="1000" b="0" dirty="0">
                <a:solidFill>
                  <a:srgbClr val="CE9178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"zappala Giuseppe Zappala"</a:t>
            </a:r>
            <a:r>
              <a:rPr lang="it-IT" sz="1000" b="0" dirty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,</a:t>
            </a:r>
          </a:p>
          <a:p>
            <a:pPr lvl="1"/>
            <a:r>
              <a:rPr lang="it-IT" sz="1000" b="0" dirty="0">
                <a:solidFill>
                  <a:srgbClr val="CE9178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"</a:t>
            </a:r>
            <a:r>
              <a:rPr lang="it-IT" sz="1000" b="0" dirty="0" err="1">
                <a:solidFill>
                  <a:srgbClr val="CE9178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garozzo</a:t>
            </a:r>
            <a:r>
              <a:rPr lang="it-IT" sz="1000" b="0" dirty="0">
                <a:solidFill>
                  <a:srgbClr val="CE9178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 Federico Garozzo"</a:t>
            </a:r>
            <a:r>
              <a:rPr lang="it-IT" sz="1000" b="0" dirty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,</a:t>
            </a:r>
          </a:p>
          <a:p>
            <a:pPr lvl="1"/>
            <a:r>
              <a:rPr lang="it-IT" sz="1000" b="0" dirty="0">
                <a:solidFill>
                  <a:srgbClr val="CE9178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"</a:t>
            </a:r>
            <a:r>
              <a:rPr lang="it-IT" sz="1000" b="0" dirty="0" err="1">
                <a:solidFill>
                  <a:srgbClr val="CE9178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ascanio</a:t>
            </a:r>
            <a:r>
              <a:rPr lang="it-IT" sz="1000" b="0" dirty="0">
                <a:solidFill>
                  <a:srgbClr val="CE9178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 Chiara Ascanio"</a:t>
            </a:r>
            <a:r>
              <a:rPr lang="it-IT" sz="1000" b="0" dirty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,</a:t>
            </a:r>
          </a:p>
          <a:p>
            <a:pPr lvl="1"/>
            <a:r>
              <a:rPr lang="it-IT" sz="1000" b="0" dirty="0">
                <a:solidFill>
                  <a:srgbClr val="CE9178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"</a:t>
            </a:r>
            <a:r>
              <a:rPr lang="it-IT" sz="1000" b="0" dirty="0" err="1">
                <a:solidFill>
                  <a:srgbClr val="CE9178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piemonte</a:t>
            </a:r>
            <a:r>
              <a:rPr lang="it-IT" sz="1000" b="0" dirty="0">
                <a:solidFill>
                  <a:srgbClr val="CE9178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 Alessio Piemonte"</a:t>
            </a:r>
            <a:r>
              <a:rPr lang="it-IT" sz="1000" b="0" dirty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,</a:t>
            </a:r>
          </a:p>
          <a:p>
            <a:pPr lvl="1"/>
            <a:r>
              <a:rPr lang="it-IT" sz="1000" b="0" dirty="0">
                <a:solidFill>
                  <a:srgbClr val="CE9178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"</a:t>
            </a:r>
            <a:r>
              <a:rPr lang="it-IT" sz="1000" b="0" dirty="0" err="1">
                <a:solidFill>
                  <a:srgbClr val="CE9178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diprimo</a:t>
            </a:r>
            <a:r>
              <a:rPr lang="it-IT" sz="1000" b="0" dirty="0">
                <a:solidFill>
                  <a:srgbClr val="CE9178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 Daniel Di Primo"</a:t>
            </a:r>
            <a:r>
              <a:rPr lang="it-IT" sz="1000" b="0" dirty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,</a:t>
            </a:r>
          </a:p>
          <a:p>
            <a:pPr lvl="1"/>
            <a:r>
              <a:rPr lang="it-IT" sz="1000" b="0" dirty="0">
                <a:solidFill>
                  <a:srgbClr val="CE9178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"</a:t>
            </a:r>
            <a:r>
              <a:rPr lang="it-IT" sz="1000" b="0" dirty="0" err="1">
                <a:solidFill>
                  <a:srgbClr val="CE9178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gravagno</a:t>
            </a:r>
            <a:r>
              <a:rPr lang="it-IT" sz="1000" b="0" dirty="0">
                <a:solidFill>
                  <a:srgbClr val="CE9178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 Gaia </a:t>
            </a:r>
            <a:r>
              <a:rPr lang="it-IT" sz="1000" b="0" dirty="0" err="1">
                <a:solidFill>
                  <a:srgbClr val="CE9178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Gravagno</a:t>
            </a:r>
            <a:r>
              <a:rPr lang="it-IT" sz="1000" b="0" dirty="0">
                <a:solidFill>
                  <a:srgbClr val="CE9178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"</a:t>
            </a:r>
            <a:r>
              <a:rPr lang="it-IT" sz="1000" b="0" dirty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,</a:t>
            </a:r>
          </a:p>
          <a:p>
            <a:pPr lvl="1"/>
            <a:r>
              <a:rPr lang="it-IT" sz="1000" b="0" dirty="0">
                <a:solidFill>
                  <a:srgbClr val="CE9178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"</a:t>
            </a:r>
            <a:r>
              <a:rPr lang="it-IT" sz="1000" b="0" dirty="0" err="1">
                <a:solidFill>
                  <a:srgbClr val="CE9178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lopresti</a:t>
            </a:r>
            <a:r>
              <a:rPr lang="it-IT" sz="1000" b="0" dirty="0">
                <a:solidFill>
                  <a:srgbClr val="CE9178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 Fabrizio Lo Presti"</a:t>
            </a:r>
            <a:r>
              <a:rPr lang="it-IT" sz="1000" b="0" dirty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,</a:t>
            </a:r>
          </a:p>
          <a:p>
            <a:pPr lvl="1"/>
            <a:r>
              <a:rPr lang="it-IT" sz="1000" b="0" dirty="0">
                <a:solidFill>
                  <a:srgbClr val="CE9178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"valenti Rebecca Febronia Valenti"</a:t>
            </a:r>
            <a:r>
              <a:rPr lang="it-IT" sz="1000" b="0" dirty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,</a:t>
            </a:r>
          </a:p>
          <a:p>
            <a:pPr lvl="1"/>
            <a:r>
              <a:rPr lang="it-IT" sz="1000" b="0" dirty="0">
                <a:solidFill>
                  <a:srgbClr val="CE9178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"</a:t>
            </a:r>
            <a:r>
              <a:rPr lang="it-IT" sz="1000" b="0" dirty="0" err="1">
                <a:solidFill>
                  <a:srgbClr val="CE9178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dibella</a:t>
            </a:r>
            <a:r>
              <a:rPr lang="it-IT" sz="1000" b="0" dirty="0">
                <a:solidFill>
                  <a:srgbClr val="CE9178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 Sofia Di Bella"</a:t>
            </a:r>
            <a:r>
              <a:rPr lang="it-IT" sz="1000" b="0" dirty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,</a:t>
            </a:r>
          </a:p>
          <a:p>
            <a:pPr lvl="1"/>
            <a:r>
              <a:rPr lang="it-IT" sz="1000" b="0" dirty="0">
                <a:solidFill>
                  <a:srgbClr val="CE9178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"</a:t>
            </a:r>
            <a:r>
              <a:rPr lang="it-IT" sz="1000" b="0" dirty="0" err="1">
                <a:solidFill>
                  <a:srgbClr val="CE9178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laferlita</a:t>
            </a:r>
            <a:r>
              <a:rPr lang="it-IT" sz="1000" b="0" dirty="0">
                <a:solidFill>
                  <a:srgbClr val="CE9178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 Alessia La Ferlita"</a:t>
            </a:r>
            <a:r>
              <a:rPr lang="it-IT" sz="1000" b="0" dirty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,</a:t>
            </a:r>
          </a:p>
          <a:p>
            <a:pPr lvl="1"/>
            <a:r>
              <a:rPr lang="it-IT" sz="1000" b="0" dirty="0">
                <a:solidFill>
                  <a:srgbClr val="CE9178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"</a:t>
            </a:r>
            <a:r>
              <a:rPr lang="it-IT" sz="1000" b="0" dirty="0" err="1">
                <a:solidFill>
                  <a:srgbClr val="CE9178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caccamo</a:t>
            </a:r>
            <a:r>
              <a:rPr lang="it-IT" sz="1000" b="0" dirty="0">
                <a:solidFill>
                  <a:srgbClr val="CE9178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 Mariachiara Caccamo"</a:t>
            </a:r>
            <a:r>
              <a:rPr lang="it-IT" sz="1000" b="0" dirty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,</a:t>
            </a:r>
          </a:p>
          <a:p>
            <a:pPr lvl="1"/>
            <a:r>
              <a:rPr lang="it-IT" sz="1000" b="0" dirty="0">
                <a:solidFill>
                  <a:srgbClr val="CE9178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"bonelli Gianluca Bonelli"</a:t>
            </a:r>
            <a:r>
              <a:rPr lang="it-IT" sz="1000" b="0" dirty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,</a:t>
            </a:r>
          </a:p>
          <a:p>
            <a:pPr lvl="1"/>
            <a:r>
              <a:rPr lang="it-IT" sz="1000" b="0" dirty="0">
                <a:solidFill>
                  <a:srgbClr val="CE9178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"</a:t>
            </a:r>
            <a:r>
              <a:rPr lang="it-IT" sz="1000" b="0" dirty="0" err="1">
                <a:solidFill>
                  <a:srgbClr val="CE9178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licciardello</a:t>
            </a:r>
            <a:r>
              <a:rPr lang="it-IT" sz="1000" b="0" dirty="0">
                <a:solidFill>
                  <a:srgbClr val="CE9178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 Francesca Licciardello"</a:t>
            </a:r>
            <a:r>
              <a:rPr lang="it-IT" sz="1000" b="0" dirty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,</a:t>
            </a:r>
          </a:p>
          <a:p>
            <a:pPr lvl="1"/>
            <a:r>
              <a:rPr lang="it-IT" sz="1000" b="0" dirty="0">
                <a:solidFill>
                  <a:srgbClr val="CE9178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"</a:t>
            </a:r>
            <a:r>
              <a:rPr lang="it-IT" sz="1000" b="0" dirty="0" err="1">
                <a:solidFill>
                  <a:srgbClr val="CE9178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fresta</a:t>
            </a:r>
            <a:r>
              <a:rPr lang="it-IT" sz="1000" b="0" dirty="0">
                <a:solidFill>
                  <a:srgbClr val="CE9178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 Valentina Fresta"</a:t>
            </a:r>
            <a:r>
              <a:rPr lang="it-IT" sz="1000" b="0" dirty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,</a:t>
            </a:r>
          </a:p>
          <a:p>
            <a:pPr lvl="1"/>
            <a:r>
              <a:rPr lang="it-IT" sz="1000" b="0" dirty="0">
                <a:solidFill>
                  <a:srgbClr val="CE9178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"amato Chiara Amato"</a:t>
            </a:r>
            <a:r>
              <a:rPr lang="it-IT" sz="1000" b="0" dirty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,</a:t>
            </a:r>
          </a:p>
          <a:p>
            <a:pPr lvl="1"/>
            <a:r>
              <a:rPr lang="it-IT" sz="1000" b="0" dirty="0">
                <a:solidFill>
                  <a:srgbClr val="CE9178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"</a:t>
            </a:r>
            <a:r>
              <a:rPr lang="it-IT" sz="1000" b="0" dirty="0" err="1">
                <a:solidFill>
                  <a:srgbClr val="CE9178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brisindi</a:t>
            </a:r>
            <a:r>
              <a:rPr lang="it-IT" sz="1000" b="0" dirty="0">
                <a:solidFill>
                  <a:srgbClr val="CE9178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 LAURA BRISINDI"</a:t>
            </a:r>
            <a:r>
              <a:rPr lang="it-IT" sz="1000" b="0" dirty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,</a:t>
            </a:r>
          </a:p>
          <a:p>
            <a:pPr lvl="1"/>
            <a:r>
              <a:rPr lang="it-IT" sz="1000" b="0" dirty="0">
                <a:solidFill>
                  <a:srgbClr val="CE9178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"campanello Luca Campanello"</a:t>
            </a:r>
            <a:r>
              <a:rPr lang="it-IT" sz="1000" b="0" dirty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,</a:t>
            </a:r>
          </a:p>
          <a:p>
            <a:pPr lvl="1"/>
            <a:r>
              <a:rPr lang="it-IT" sz="1000" b="0" dirty="0">
                <a:solidFill>
                  <a:srgbClr val="CE9178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"</a:t>
            </a:r>
            <a:r>
              <a:rPr lang="it-IT" sz="1000" b="0" dirty="0" err="1">
                <a:solidFill>
                  <a:srgbClr val="CE9178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caponnetto</a:t>
            </a:r>
            <a:r>
              <a:rPr lang="it-IT" sz="1000" b="0" dirty="0">
                <a:solidFill>
                  <a:srgbClr val="CE9178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 Caponnetto Giovanni"</a:t>
            </a:r>
            <a:r>
              <a:rPr lang="it-IT" sz="1000" b="0" dirty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,</a:t>
            </a:r>
          </a:p>
          <a:p>
            <a:pPr lvl="1"/>
            <a:r>
              <a:rPr lang="it-IT" sz="1000" b="0" dirty="0">
                <a:solidFill>
                  <a:srgbClr val="CE9178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"russo Russo Chiara"</a:t>
            </a:r>
            <a:r>
              <a:rPr lang="it-IT" sz="1000" b="0" dirty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,</a:t>
            </a:r>
          </a:p>
          <a:p>
            <a:pPr lvl="1"/>
            <a:r>
              <a:rPr lang="it-IT" sz="1000" b="0" dirty="0">
                <a:solidFill>
                  <a:srgbClr val="CE9178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"botto Valerio Botto"</a:t>
            </a:r>
            <a:r>
              <a:rPr lang="it-IT" sz="1000" b="0" dirty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,</a:t>
            </a:r>
          </a:p>
          <a:p>
            <a:pPr lvl="1"/>
            <a:r>
              <a:rPr lang="it-IT" sz="1000" b="0" dirty="0">
                <a:solidFill>
                  <a:srgbClr val="CE9178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"</a:t>
            </a:r>
            <a:r>
              <a:rPr lang="it-IT" sz="1000" b="0" dirty="0" err="1">
                <a:solidFill>
                  <a:srgbClr val="CE9178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puglisi</a:t>
            </a:r>
            <a:r>
              <a:rPr lang="it-IT" sz="1000" b="0" dirty="0">
                <a:solidFill>
                  <a:srgbClr val="CE9178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 Puglisi Diletta"</a:t>
            </a:r>
            <a:r>
              <a:rPr lang="it-IT" sz="1000" b="0" dirty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,</a:t>
            </a:r>
          </a:p>
          <a:p>
            <a:pPr lvl="1"/>
            <a:r>
              <a:rPr lang="it-IT" sz="1000" b="0" dirty="0">
                <a:solidFill>
                  <a:srgbClr val="CE9178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"leanza Giorgia Leanza"</a:t>
            </a:r>
            <a:r>
              <a:rPr lang="it-IT" sz="1000" b="0" dirty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,</a:t>
            </a:r>
          </a:p>
          <a:p>
            <a:pPr lvl="1"/>
            <a:r>
              <a:rPr lang="it-IT" sz="1000" b="0" dirty="0">
                <a:solidFill>
                  <a:srgbClr val="CE9178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"caruso Michela Caruso"</a:t>
            </a:r>
            <a:r>
              <a:rPr lang="it-IT" sz="1000" b="0" dirty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,</a:t>
            </a:r>
          </a:p>
          <a:p>
            <a:pPr lvl="1"/>
            <a:r>
              <a:rPr lang="it-IT" sz="1000" b="0" dirty="0">
                <a:solidFill>
                  <a:srgbClr val="CE9178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"</a:t>
            </a:r>
            <a:r>
              <a:rPr lang="it-IT" sz="1000" b="0" dirty="0" err="1">
                <a:solidFill>
                  <a:srgbClr val="CE9178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damico</a:t>
            </a:r>
            <a:r>
              <a:rPr lang="it-IT" sz="1000" b="0" dirty="0">
                <a:solidFill>
                  <a:srgbClr val="CE9178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 Marzia D'Amico"</a:t>
            </a:r>
            <a:endParaRPr lang="it-IT" sz="1000" b="0" dirty="0">
              <a:solidFill>
                <a:srgbClr val="D4D4D4"/>
              </a:solidFill>
              <a:effectLst/>
              <a:highlight>
                <a:srgbClr val="1E1E1E"/>
              </a:highlight>
              <a:latin typeface="Menlo" panose="020B0609030804020204" pitchFamily="49" charset="0"/>
            </a:endParaRPr>
          </a:p>
          <a:p>
            <a:r>
              <a:rPr lang="it-IT" sz="1000" b="0" dirty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];</a:t>
            </a:r>
            <a:endParaRPr lang="it-IT" sz="500" b="0" dirty="0">
              <a:solidFill>
                <a:srgbClr val="D4D4D4"/>
              </a:solidFill>
              <a:effectLst/>
              <a:highlight>
                <a:srgbClr val="1E1E1E"/>
              </a:highlight>
              <a:latin typeface="Menlo" panose="020B0609030804020204" pitchFamily="49" charset="0"/>
            </a:endParaRPr>
          </a:p>
          <a:p>
            <a:endParaRPr lang="it-IT" sz="500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D9C3B3D3-90B4-0518-AC27-688B266C243F}"/>
              </a:ext>
            </a:extLst>
          </p:cNvPr>
          <p:cNvSpPr txBox="1"/>
          <p:nvPr/>
        </p:nvSpPr>
        <p:spPr>
          <a:xfrm>
            <a:off x="3744112" y="2063097"/>
            <a:ext cx="8447888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0" dirty="0" err="1">
                <a:solidFill>
                  <a:srgbClr val="C586C0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foreach</a:t>
            </a:r>
            <a:r>
              <a:rPr lang="it-IT" b="0" dirty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(</a:t>
            </a:r>
            <a:r>
              <a:rPr lang="it-IT" b="0" dirty="0">
                <a:solidFill>
                  <a:srgbClr val="9CDCFE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$</a:t>
            </a:r>
            <a:r>
              <a:rPr lang="it-IT" b="0" dirty="0" err="1">
                <a:solidFill>
                  <a:srgbClr val="9CDCFE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arr</a:t>
            </a:r>
            <a:r>
              <a:rPr lang="it-IT" b="0" dirty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 AS </a:t>
            </a:r>
            <a:r>
              <a:rPr lang="it-IT" b="0" dirty="0">
                <a:solidFill>
                  <a:srgbClr val="9CDCFE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$k</a:t>
            </a:r>
            <a:r>
              <a:rPr lang="it-IT" b="0" dirty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=&gt; </a:t>
            </a:r>
            <a:r>
              <a:rPr lang="it-IT" b="0" dirty="0">
                <a:solidFill>
                  <a:srgbClr val="9CDCFE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$v</a:t>
            </a:r>
            <a:r>
              <a:rPr lang="it-IT" b="0" dirty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){</a:t>
            </a:r>
          </a:p>
          <a:p>
            <a:pPr lvl="1"/>
            <a:r>
              <a:rPr lang="it-IT" b="0" dirty="0">
                <a:solidFill>
                  <a:srgbClr val="6A9955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// es. $k = 0 e $v = "</a:t>
            </a:r>
            <a:r>
              <a:rPr lang="it-IT" b="0" dirty="0" err="1">
                <a:solidFill>
                  <a:srgbClr val="6A9955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zammataro</a:t>
            </a:r>
            <a:r>
              <a:rPr lang="it-IT" b="0" dirty="0">
                <a:solidFill>
                  <a:srgbClr val="6A9955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 Antonella Zammataro"</a:t>
            </a:r>
            <a:endParaRPr lang="it-IT" b="0" dirty="0">
              <a:solidFill>
                <a:srgbClr val="D4D4D4"/>
              </a:solidFill>
              <a:effectLst/>
              <a:highlight>
                <a:srgbClr val="1E1E1E"/>
              </a:highlight>
              <a:latin typeface="Menlo" panose="020B0609030804020204" pitchFamily="49" charset="0"/>
            </a:endParaRPr>
          </a:p>
          <a:p>
            <a:pPr lvl="1"/>
            <a:br>
              <a:rPr lang="it-IT" b="0" dirty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</a:br>
            <a:r>
              <a:rPr lang="it-IT" b="0" dirty="0">
                <a:solidFill>
                  <a:srgbClr val="6A9955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// Crea un array </a:t>
            </a:r>
            <a:r>
              <a:rPr lang="it-IT" dirty="0">
                <a:solidFill>
                  <a:srgbClr val="6A9955"/>
                </a:solidFill>
                <a:highlight>
                  <a:srgbClr val="1E1E1E"/>
                </a:highlight>
                <a:latin typeface="Menlo" panose="020B0609030804020204" pitchFamily="49" charset="0"/>
              </a:rPr>
              <a:t>di stringhe separando </a:t>
            </a:r>
            <a:r>
              <a:rPr lang="it-IT" b="0" dirty="0">
                <a:solidFill>
                  <a:srgbClr val="6A9955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con lo spazio</a:t>
            </a:r>
            <a:endParaRPr lang="it-IT" b="0" dirty="0">
              <a:solidFill>
                <a:srgbClr val="D4D4D4"/>
              </a:solidFill>
              <a:effectLst/>
              <a:highlight>
                <a:srgbClr val="1E1E1E"/>
              </a:highlight>
              <a:latin typeface="Menlo" panose="020B0609030804020204" pitchFamily="49" charset="0"/>
            </a:endParaRPr>
          </a:p>
          <a:p>
            <a:pPr lvl="1"/>
            <a:r>
              <a:rPr lang="it-IT" b="0" dirty="0">
                <a:solidFill>
                  <a:srgbClr val="6A9955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// es. $</a:t>
            </a:r>
            <a:r>
              <a:rPr lang="it-IT" b="0" dirty="0" err="1">
                <a:solidFill>
                  <a:srgbClr val="6A9955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stud</a:t>
            </a:r>
            <a:r>
              <a:rPr lang="it-IT" b="0" dirty="0">
                <a:solidFill>
                  <a:srgbClr val="6A9955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[0] = "</a:t>
            </a:r>
            <a:r>
              <a:rPr lang="it-IT" b="0" dirty="0" err="1">
                <a:solidFill>
                  <a:srgbClr val="6A9955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zammataro</a:t>
            </a:r>
            <a:r>
              <a:rPr lang="it-IT" b="0" dirty="0">
                <a:solidFill>
                  <a:srgbClr val="6A9955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", "</a:t>
            </a:r>
            <a:r>
              <a:rPr lang="it-IT" b="0" dirty="0" err="1">
                <a:solidFill>
                  <a:srgbClr val="6A9955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Antonella","Zammataro</a:t>
            </a:r>
            <a:r>
              <a:rPr lang="it-IT" b="0" dirty="0">
                <a:solidFill>
                  <a:srgbClr val="6A9955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»</a:t>
            </a:r>
          </a:p>
          <a:p>
            <a:pPr lvl="1"/>
            <a:r>
              <a:rPr lang="it-IT" b="0" dirty="0">
                <a:solidFill>
                  <a:srgbClr val="9CDCFE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$</a:t>
            </a:r>
            <a:r>
              <a:rPr lang="it-IT" b="0" dirty="0" err="1">
                <a:solidFill>
                  <a:srgbClr val="9CDCFE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stud</a:t>
            </a:r>
            <a:r>
              <a:rPr lang="it-IT" b="0" dirty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 = </a:t>
            </a:r>
            <a:r>
              <a:rPr lang="it-IT" b="0" dirty="0" err="1">
                <a:solidFill>
                  <a:srgbClr val="DCDCAA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explode</a:t>
            </a:r>
            <a:r>
              <a:rPr lang="it-IT" b="0" dirty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(</a:t>
            </a:r>
            <a:r>
              <a:rPr lang="it-IT" b="0" dirty="0">
                <a:solidFill>
                  <a:srgbClr val="CE9178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" "</a:t>
            </a:r>
            <a:r>
              <a:rPr lang="it-IT" b="0" dirty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, </a:t>
            </a:r>
            <a:r>
              <a:rPr lang="it-IT" b="0" dirty="0">
                <a:solidFill>
                  <a:srgbClr val="9CDCFE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$v</a:t>
            </a:r>
            <a:r>
              <a:rPr lang="it-IT" b="0" dirty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); </a:t>
            </a:r>
          </a:p>
          <a:p>
            <a:pPr lvl="1"/>
            <a:endParaRPr lang="it-IT" b="0" dirty="0">
              <a:solidFill>
                <a:srgbClr val="D4D4D4"/>
              </a:solidFill>
              <a:effectLst/>
              <a:highlight>
                <a:srgbClr val="1E1E1E"/>
              </a:highlight>
              <a:latin typeface="Menlo" panose="020B0609030804020204" pitchFamily="49" charset="0"/>
            </a:endParaRPr>
          </a:p>
          <a:p>
            <a:pPr lvl="1"/>
            <a:br>
              <a:rPr lang="it-IT" b="0" dirty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</a:br>
            <a:r>
              <a:rPr lang="it-IT" b="0" dirty="0">
                <a:solidFill>
                  <a:srgbClr val="6A9955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// Visualizzo solo gli username</a:t>
            </a:r>
          </a:p>
          <a:p>
            <a:pPr lvl="1"/>
            <a:r>
              <a:rPr lang="it-IT" dirty="0">
                <a:solidFill>
                  <a:srgbClr val="6A9955"/>
                </a:solidFill>
                <a:highlight>
                  <a:srgbClr val="1E1E1E"/>
                </a:highlight>
                <a:latin typeface="Menlo" panose="020B0609030804020204" pitchFamily="49" charset="0"/>
              </a:rPr>
              <a:t>// </a:t>
            </a:r>
            <a:r>
              <a:rPr lang="it-IT" b="0" dirty="0">
                <a:solidFill>
                  <a:srgbClr val="6A9955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(che corrispondono alle cartelle personali) </a:t>
            </a:r>
            <a:endParaRPr lang="it-IT" b="0" dirty="0">
              <a:solidFill>
                <a:srgbClr val="D4D4D4"/>
              </a:solidFill>
              <a:effectLst/>
              <a:highlight>
                <a:srgbClr val="1E1E1E"/>
              </a:highlight>
              <a:latin typeface="Menlo" panose="020B0609030804020204" pitchFamily="49" charset="0"/>
            </a:endParaRPr>
          </a:p>
          <a:p>
            <a:pPr lvl="1"/>
            <a:r>
              <a:rPr lang="it-IT" b="0" dirty="0" err="1">
                <a:solidFill>
                  <a:srgbClr val="DCDCAA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echo</a:t>
            </a:r>
            <a:r>
              <a:rPr lang="it-IT" b="0" dirty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 </a:t>
            </a:r>
            <a:r>
              <a:rPr lang="it-IT" b="0" dirty="0">
                <a:solidFill>
                  <a:srgbClr val="9CDCFE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$</a:t>
            </a:r>
            <a:r>
              <a:rPr lang="it-IT" b="0" dirty="0" err="1">
                <a:solidFill>
                  <a:srgbClr val="9CDCFE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stud</a:t>
            </a:r>
            <a:r>
              <a:rPr lang="it-IT" b="0" dirty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[</a:t>
            </a:r>
            <a:r>
              <a:rPr lang="it-IT" b="0" dirty="0">
                <a:solidFill>
                  <a:srgbClr val="B5CEA8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0</a:t>
            </a:r>
            <a:r>
              <a:rPr lang="it-IT" b="0" dirty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].</a:t>
            </a:r>
            <a:r>
              <a:rPr lang="it-IT" b="0" dirty="0">
                <a:solidFill>
                  <a:srgbClr val="CE9178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"&lt;</a:t>
            </a:r>
            <a:r>
              <a:rPr lang="it-IT" b="0" dirty="0" err="1">
                <a:solidFill>
                  <a:srgbClr val="CE9178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br</a:t>
            </a:r>
            <a:r>
              <a:rPr lang="it-IT" b="0" dirty="0">
                <a:solidFill>
                  <a:srgbClr val="CE9178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&gt;"</a:t>
            </a:r>
            <a:r>
              <a:rPr lang="it-IT" b="0" dirty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;</a:t>
            </a:r>
          </a:p>
          <a:p>
            <a:r>
              <a:rPr lang="it-IT" b="0" dirty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}</a:t>
            </a:r>
          </a:p>
          <a:p>
            <a:br>
              <a:rPr lang="it-IT" b="0" dirty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</a:br>
            <a:endParaRPr lang="it-IT" b="0" dirty="0">
              <a:solidFill>
                <a:srgbClr val="D4D4D4"/>
              </a:solidFill>
              <a:effectLst/>
              <a:highlight>
                <a:srgbClr val="1E1E1E"/>
              </a:highlight>
              <a:latin typeface="Menlo" panose="020B0609030804020204" pitchFamily="49" charset="0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03FCADCE-AFA4-F7D4-633B-00297C642A1A}"/>
              </a:ext>
            </a:extLst>
          </p:cNvPr>
          <p:cNvSpPr txBox="1"/>
          <p:nvPr/>
        </p:nvSpPr>
        <p:spPr>
          <a:xfrm>
            <a:off x="2798618" y="1399309"/>
            <a:ext cx="77692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>
                <a:solidFill>
                  <a:srgbClr val="FFFF00"/>
                </a:solidFill>
              </a:rPr>
              <a:t>Visualizzo solo la cartella dell’utente con </a:t>
            </a:r>
            <a:r>
              <a:rPr lang="it-IT" sz="2800" dirty="0" err="1">
                <a:solidFill>
                  <a:srgbClr val="FFFF00"/>
                </a:solidFill>
              </a:rPr>
              <a:t>explode</a:t>
            </a:r>
            <a:endParaRPr lang="it-IT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9444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39AA8093-EE8E-FAEF-4B10-7DF3F65E26B1}"/>
              </a:ext>
            </a:extLst>
          </p:cNvPr>
          <p:cNvSpPr/>
          <p:nvPr/>
        </p:nvSpPr>
        <p:spPr>
          <a:xfrm>
            <a:off x="0" y="0"/>
            <a:ext cx="12192000" cy="1166191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 err="1">
                <a:solidFill>
                  <a:srgbClr val="00FF00"/>
                </a:solidFill>
              </a:rPr>
              <a:t>Foreach</a:t>
            </a:r>
            <a:endParaRPr lang="it-IT" sz="2400" dirty="0"/>
          </a:p>
          <a:p>
            <a:pPr algn="ctr"/>
            <a:endParaRPr lang="it-IT" sz="2400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D9C3B3D3-90B4-0518-AC27-688B266C243F}"/>
              </a:ext>
            </a:extLst>
          </p:cNvPr>
          <p:cNvSpPr txBox="1"/>
          <p:nvPr/>
        </p:nvSpPr>
        <p:spPr>
          <a:xfrm>
            <a:off x="781777" y="2063097"/>
            <a:ext cx="1091970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0" dirty="0" err="1">
                <a:solidFill>
                  <a:srgbClr val="DCDCAA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echo</a:t>
            </a:r>
            <a:r>
              <a:rPr lang="it-IT" b="0" dirty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 </a:t>
            </a:r>
            <a:r>
              <a:rPr lang="it-IT" b="0" dirty="0">
                <a:solidFill>
                  <a:srgbClr val="CE9178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"&lt;a </a:t>
            </a:r>
            <a:r>
              <a:rPr lang="it-IT" b="0" dirty="0" err="1">
                <a:solidFill>
                  <a:srgbClr val="CE9178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href</a:t>
            </a:r>
            <a:r>
              <a:rPr lang="it-IT" b="0" dirty="0">
                <a:solidFill>
                  <a:srgbClr val="CE9178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='http://151.97.127.27/"</a:t>
            </a:r>
            <a:r>
              <a:rPr lang="it-IT" b="0" dirty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.</a:t>
            </a:r>
            <a:r>
              <a:rPr lang="it-IT" b="0" dirty="0">
                <a:solidFill>
                  <a:srgbClr val="9CDCFE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$</a:t>
            </a:r>
            <a:r>
              <a:rPr lang="it-IT" b="0" dirty="0" err="1">
                <a:solidFill>
                  <a:srgbClr val="9CDCFE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stud</a:t>
            </a:r>
            <a:r>
              <a:rPr lang="it-IT" b="0" dirty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[</a:t>
            </a:r>
            <a:r>
              <a:rPr lang="it-IT" b="0" dirty="0">
                <a:solidFill>
                  <a:srgbClr val="B5CEA8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0</a:t>
            </a:r>
            <a:r>
              <a:rPr lang="it-IT" b="0" dirty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].</a:t>
            </a:r>
            <a:r>
              <a:rPr lang="it-IT" b="0" dirty="0">
                <a:solidFill>
                  <a:srgbClr val="CE9178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"'&gt;"</a:t>
            </a:r>
            <a:r>
              <a:rPr lang="it-IT" b="0" dirty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.</a:t>
            </a:r>
            <a:r>
              <a:rPr lang="it-IT" b="0" dirty="0">
                <a:solidFill>
                  <a:srgbClr val="9CDCFE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$</a:t>
            </a:r>
            <a:r>
              <a:rPr lang="it-IT" b="0" dirty="0" err="1">
                <a:solidFill>
                  <a:srgbClr val="9CDCFE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stud</a:t>
            </a:r>
            <a:r>
              <a:rPr lang="it-IT" b="0" dirty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[</a:t>
            </a:r>
            <a:r>
              <a:rPr lang="it-IT" b="0" dirty="0">
                <a:solidFill>
                  <a:srgbClr val="B5CEA8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0</a:t>
            </a:r>
            <a:r>
              <a:rPr lang="it-IT" b="0" dirty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].</a:t>
            </a:r>
            <a:r>
              <a:rPr lang="it-IT" b="0" dirty="0">
                <a:solidFill>
                  <a:srgbClr val="CE9178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"&lt;/a&gt;&lt;</a:t>
            </a:r>
            <a:r>
              <a:rPr lang="it-IT" b="0" dirty="0" err="1">
                <a:solidFill>
                  <a:srgbClr val="CE9178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br</a:t>
            </a:r>
            <a:r>
              <a:rPr lang="it-IT" b="0" dirty="0">
                <a:solidFill>
                  <a:srgbClr val="CE9178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&gt;"</a:t>
            </a:r>
            <a:r>
              <a:rPr lang="it-IT" b="0" dirty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;</a:t>
            </a:r>
          </a:p>
          <a:p>
            <a:endParaRPr lang="it-IT" b="0" dirty="0">
              <a:solidFill>
                <a:srgbClr val="D4D4D4"/>
              </a:solidFill>
              <a:effectLst/>
              <a:highlight>
                <a:srgbClr val="1E1E1E"/>
              </a:highlight>
              <a:latin typeface="Menlo" panose="020B0609030804020204" pitchFamily="49" charset="0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03FCADCE-AFA4-F7D4-633B-00297C642A1A}"/>
              </a:ext>
            </a:extLst>
          </p:cNvPr>
          <p:cNvSpPr txBox="1"/>
          <p:nvPr/>
        </p:nvSpPr>
        <p:spPr>
          <a:xfrm>
            <a:off x="798460" y="1455150"/>
            <a:ext cx="105950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>
                <a:solidFill>
                  <a:srgbClr val="FFFF00"/>
                </a:solidFill>
              </a:rPr>
              <a:t>Genero tutti i link alle cartelle personali con una sola linea di codice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BE14E6AE-88B8-CE28-20CE-72946D1CE1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1082" y="2644741"/>
            <a:ext cx="994918" cy="4213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7001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39AA8093-EE8E-FAEF-4B10-7DF3F65E26B1}"/>
              </a:ext>
            </a:extLst>
          </p:cNvPr>
          <p:cNvSpPr/>
          <p:nvPr/>
        </p:nvSpPr>
        <p:spPr>
          <a:xfrm>
            <a:off x="0" y="0"/>
            <a:ext cx="12192000" cy="1166191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 err="1">
                <a:solidFill>
                  <a:srgbClr val="00FF00"/>
                </a:solidFill>
              </a:rPr>
              <a:t>Foreach</a:t>
            </a:r>
            <a:endParaRPr lang="it-IT" sz="2400" dirty="0"/>
          </a:p>
          <a:p>
            <a:pPr algn="ctr"/>
            <a:endParaRPr lang="it-IT" sz="2400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03FCADCE-AFA4-F7D4-633B-00297C642A1A}"/>
              </a:ext>
            </a:extLst>
          </p:cNvPr>
          <p:cNvSpPr txBox="1"/>
          <p:nvPr/>
        </p:nvSpPr>
        <p:spPr>
          <a:xfrm>
            <a:off x="1766032" y="1426595"/>
            <a:ext cx="865993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>
                <a:solidFill>
                  <a:srgbClr val="FFFF00"/>
                </a:solidFill>
              </a:rPr>
              <a:t>Unire solo la parte relativa al nome.</a:t>
            </a:r>
          </a:p>
          <a:p>
            <a:r>
              <a:rPr lang="it-IT" sz="2800" dirty="0">
                <a:solidFill>
                  <a:srgbClr val="FFFF00"/>
                </a:solidFill>
              </a:rPr>
              <a:t>Attenzione: la seconda parte degli array non è uniforme</a:t>
            </a:r>
          </a:p>
          <a:p>
            <a:endParaRPr lang="it-IT" sz="2800" dirty="0">
              <a:solidFill>
                <a:srgbClr val="FFFF00"/>
              </a:solidFill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92BB1FB5-3B56-EE36-8D3C-659CF6C5C9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1550" y="2701566"/>
            <a:ext cx="7708900" cy="2501900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0536BBE0-6AC8-13FA-2F4D-D3B79AD6F189}"/>
              </a:ext>
            </a:extLst>
          </p:cNvPr>
          <p:cNvSpPr txBox="1"/>
          <p:nvPr/>
        </p:nvSpPr>
        <p:spPr>
          <a:xfrm>
            <a:off x="1553084" y="5671681"/>
            <a:ext cx="853323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800" dirty="0">
                <a:solidFill>
                  <a:srgbClr val="FFFF00"/>
                </a:solidFill>
              </a:rPr>
              <a:t>Proviamo a rimuovere solo il primo elemento dell’array e a concatenare tutto il resto </a:t>
            </a:r>
          </a:p>
        </p:txBody>
      </p:sp>
    </p:spTree>
    <p:extLst>
      <p:ext uri="{BB962C8B-B14F-4D97-AF65-F5344CB8AC3E}">
        <p14:creationId xmlns:p14="http://schemas.microsoft.com/office/powerpoint/2010/main" val="1954657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39AA8093-EE8E-FAEF-4B10-7DF3F65E26B1}"/>
              </a:ext>
            </a:extLst>
          </p:cNvPr>
          <p:cNvSpPr/>
          <p:nvPr/>
        </p:nvSpPr>
        <p:spPr>
          <a:xfrm>
            <a:off x="0" y="0"/>
            <a:ext cx="12192000" cy="1166191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 err="1">
                <a:solidFill>
                  <a:srgbClr val="00FF00"/>
                </a:solidFill>
              </a:rPr>
              <a:t>Array_shift</a:t>
            </a:r>
            <a:r>
              <a:rPr lang="it-IT" sz="2800" dirty="0">
                <a:solidFill>
                  <a:srgbClr val="00FF00"/>
                </a:solidFill>
              </a:rPr>
              <a:t>()</a:t>
            </a:r>
            <a:endParaRPr lang="it-IT" sz="2400" dirty="0"/>
          </a:p>
          <a:p>
            <a:pPr algn="ctr"/>
            <a:endParaRPr lang="it-IT" sz="2400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2FA4DF04-2A96-2340-C4FD-D7CDCD9028C9}"/>
              </a:ext>
            </a:extLst>
          </p:cNvPr>
          <p:cNvSpPr txBox="1"/>
          <p:nvPr/>
        </p:nvSpPr>
        <p:spPr>
          <a:xfrm>
            <a:off x="1612416" y="1340490"/>
            <a:ext cx="867749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2800" b="0" i="0" dirty="0" err="1">
                <a:solidFill>
                  <a:srgbClr val="FFFF00"/>
                </a:solidFill>
                <a:effectLst/>
                <a:latin typeface="Fira Sans" panose="020B0503050000020004" pitchFamily="34" charset="0"/>
              </a:rPr>
              <a:t>array_shift</a:t>
            </a:r>
            <a:r>
              <a:rPr lang="it-IT" sz="2800" b="0" i="0" dirty="0">
                <a:solidFill>
                  <a:srgbClr val="FFFF00"/>
                </a:solidFill>
                <a:effectLst/>
                <a:latin typeface="Fira Sans" panose="020B0503050000020004" pitchFamily="34" charset="0"/>
              </a:rPr>
              <a:t>() Estrae l'elemento alla testa dell'array</a:t>
            </a:r>
          </a:p>
          <a:p>
            <a:pPr algn="l"/>
            <a:br>
              <a:rPr lang="it-IT" b="0" i="0" dirty="0">
                <a:solidFill>
                  <a:srgbClr val="333333"/>
                </a:solidFill>
                <a:effectLst/>
                <a:highlight>
                  <a:srgbClr val="F2F2F2"/>
                </a:highlight>
                <a:latin typeface="Fira Sans" panose="020B0503050000020004" pitchFamily="34" charset="0"/>
              </a:rPr>
            </a:br>
            <a:endParaRPr lang="it-IT" b="0" i="0" dirty="0">
              <a:solidFill>
                <a:srgbClr val="333333"/>
              </a:solidFill>
              <a:effectLst/>
              <a:highlight>
                <a:srgbClr val="F2F2F2"/>
              </a:highlight>
              <a:latin typeface="Fira Sans" panose="020B0503050000020004" pitchFamily="34" charset="0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AADD84D4-A54D-9E93-128A-885C8B1F1D62}"/>
              </a:ext>
            </a:extLst>
          </p:cNvPr>
          <p:cNvSpPr txBox="1"/>
          <p:nvPr/>
        </p:nvSpPr>
        <p:spPr>
          <a:xfrm>
            <a:off x="1079597" y="2046461"/>
            <a:ext cx="10435328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0" dirty="0">
                <a:solidFill>
                  <a:srgbClr val="9CDCFE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$</a:t>
            </a:r>
            <a:r>
              <a:rPr lang="it-IT" sz="2400" b="0" dirty="0" err="1">
                <a:solidFill>
                  <a:srgbClr val="9CDCFE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arr</a:t>
            </a:r>
            <a:r>
              <a:rPr lang="it-IT" sz="2400" b="0" dirty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 = [</a:t>
            </a:r>
            <a:r>
              <a:rPr lang="it-IT" sz="2400" b="0" dirty="0">
                <a:solidFill>
                  <a:srgbClr val="CE9178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"</a:t>
            </a:r>
            <a:r>
              <a:rPr lang="it-IT" sz="2400" b="0" dirty="0" err="1">
                <a:solidFill>
                  <a:srgbClr val="CE9178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laferlita</a:t>
            </a:r>
            <a:r>
              <a:rPr lang="it-IT" sz="2400" b="0" dirty="0">
                <a:solidFill>
                  <a:srgbClr val="CE9178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"</a:t>
            </a:r>
            <a:r>
              <a:rPr lang="it-IT" sz="2400" b="0" dirty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, </a:t>
            </a:r>
            <a:r>
              <a:rPr lang="it-IT" sz="2400" b="0" dirty="0">
                <a:solidFill>
                  <a:srgbClr val="CE9178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"Alessia"</a:t>
            </a:r>
            <a:r>
              <a:rPr lang="it-IT" sz="2400" b="0" dirty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, </a:t>
            </a:r>
            <a:r>
              <a:rPr lang="it-IT" sz="2400" b="0" dirty="0">
                <a:solidFill>
                  <a:srgbClr val="CE9178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"La"</a:t>
            </a:r>
            <a:r>
              <a:rPr lang="it-IT" sz="2400" b="0" dirty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, </a:t>
            </a:r>
            <a:r>
              <a:rPr lang="it-IT" sz="2400" b="0" dirty="0">
                <a:solidFill>
                  <a:srgbClr val="CE9178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"Ferlita"</a:t>
            </a:r>
            <a:r>
              <a:rPr lang="it-IT" sz="2400" b="0" dirty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];</a:t>
            </a:r>
          </a:p>
          <a:p>
            <a:endParaRPr lang="it-IT" sz="2400" b="0" dirty="0">
              <a:solidFill>
                <a:srgbClr val="D4D4D4"/>
              </a:solidFill>
              <a:effectLst/>
              <a:highlight>
                <a:srgbClr val="1E1E1E"/>
              </a:highlight>
              <a:latin typeface="Menlo" panose="020B0609030804020204" pitchFamily="49" charset="0"/>
            </a:endParaRPr>
          </a:p>
          <a:p>
            <a:r>
              <a:rPr lang="it-IT" sz="2400" b="0" dirty="0" err="1">
                <a:solidFill>
                  <a:srgbClr val="DCDCAA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var_dump</a:t>
            </a:r>
            <a:r>
              <a:rPr lang="it-IT" sz="2400" b="0" dirty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(</a:t>
            </a:r>
            <a:r>
              <a:rPr lang="it-IT" sz="2400" b="0" dirty="0">
                <a:solidFill>
                  <a:srgbClr val="9CDCFE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$</a:t>
            </a:r>
            <a:r>
              <a:rPr lang="it-IT" sz="2400" b="0" dirty="0" err="1">
                <a:solidFill>
                  <a:srgbClr val="9CDCFE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arr</a:t>
            </a:r>
            <a:r>
              <a:rPr lang="it-IT" sz="2400" b="0" dirty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);</a:t>
            </a:r>
          </a:p>
          <a:p>
            <a:br>
              <a:rPr lang="it-IT" sz="2400" b="0" dirty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</a:br>
            <a:br>
              <a:rPr lang="it-IT" sz="2400" b="0" dirty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</a:br>
            <a:r>
              <a:rPr lang="it-IT" sz="2400" b="0" dirty="0" err="1">
                <a:solidFill>
                  <a:srgbClr val="DCDCAA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array_shift</a:t>
            </a:r>
            <a:r>
              <a:rPr lang="it-IT" sz="2400" b="0" dirty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(</a:t>
            </a:r>
            <a:r>
              <a:rPr lang="it-IT" sz="2400" b="0" dirty="0">
                <a:solidFill>
                  <a:srgbClr val="9CDCFE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$</a:t>
            </a:r>
            <a:r>
              <a:rPr lang="it-IT" sz="2400" b="0" dirty="0" err="1">
                <a:solidFill>
                  <a:srgbClr val="9CDCFE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arr</a:t>
            </a:r>
            <a:r>
              <a:rPr lang="it-IT" sz="2400" b="0" dirty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);</a:t>
            </a:r>
          </a:p>
          <a:p>
            <a:endParaRPr lang="it-IT" sz="2400" dirty="0">
              <a:solidFill>
                <a:srgbClr val="D4D4D4"/>
              </a:solidFill>
              <a:highlight>
                <a:srgbClr val="1E1E1E"/>
              </a:highlight>
              <a:latin typeface="Menlo" panose="020B0609030804020204" pitchFamily="49" charset="0"/>
            </a:endParaRPr>
          </a:p>
          <a:p>
            <a:br>
              <a:rPr lang="it-IT" sz="2400" b="0" dirty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</a:br>
            <a:r>
              <a:rPr lang="it-IT" sz="2400" b="0" dirty="0" err="1">
                <a:solidFill>
                  <a:srgbClr val="DCDCAA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var_dump</a:t>
            </a:r>
            <a:r>
              <a:rPr lang="it-IT" sz="2400" b="0" dirty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(</a:t>
            </a:r>
            <a:r>
              <a:rPr lang="it-IT" sz="2400" b="0" dirty="0">
                <a:solidFill>
                  <a:srgbClr val="9CDCFE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$</a:t>
            </a:r>
            <a:r>
              <a:rPr lang="it-IT" sz="2400" b="0" dirty="0" err="1">
                <a:solidFill>
                  <a:srgbClr val="9CDCFE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arr</a:t>
            </a:r>
            <a:r>
              <a:rPr lang="it-IT" sz="2400" b="0" dirty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);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64525F74-31BC-1DBB-012F-153D7A5D87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8269" y="3239083"/>
            <a:ext cx="9974134" cy="379833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283B86E7-DA82-E790-A1DD-621BF599B0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8933" y="5490983"/>
            <a:ext cx="8388305" cy="431751"/>
          </a:xfrm>
          <a:prstGeom prst="rect">
            <a:avLst/>
          </a:prstGeom>
        </p:spPr>
      </p:pic>
      <p:sp>
        <p:nvSpPr>
          <p:cNvPr id="13" name="Freccia destra 12">
            <a:extLst>
              <a:ext uri="{FF2B5EF4-FFF2-40B4-BE49-F238E27FC236}">
                <a16:creationId xmlns:a16="http://schemas.microsoft.com/office/drawing/2014/main" id="{F3571AF0-8DA3-A927-7AC1-792AF7232277}"/>
              </a:ext>
            </a:extLst>
          </p:cNvPr>
          <p:cNvSpPr/>
          <p:nvPr/>
        </p:nvSpPr>
        <p:spPr>
          <a:xfrm>
            <a:off x="144256" y="3733800"/>
            <a:ext cx="935341" cy="660683"/>
          </a:xfrm>
          <a:prstGeom prst="rightArrow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Parentesi graffa chiusa 13">
            <a:extLst>
              <a:ext uri="{FF2B5EF4-FFF2-40B4-BE49-F238E27FC236}">
                <a16:creationId xmlns:a16="http://schemas.microsoft.com/office/drawing/2014/main" id="{A31D7875-4730-A68A-1561-4248CB38380F}"/>
              </a:ext>
            </a:extLst>
          </p:cNvPr>
          <p:cNvSpPr/>
          <p:nvPr/>
        </p:nvSpPr>
        <p:spPr>
          <a:xfrm rot="5400000">
            <a:off x="7412486" y="72137"/>
            <a:ext cx="209181" cy="5035262"/>
          </a:xfrm>
          <a:prstGeom prst="rightBrac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Parentesi graffa chiusa 15">
            <a:extLst>
              <a:ext uri="{FF2B5EF4-FFF2-40B4-BE49-F238E27FC236}">
                <a16:creationId xmlns:a16="http://schemas.microsoft.com/office/drawing/2014/main" id="{4DFE204F-E32F-37FE-8E2B-64A9A3F71909}"/>
              </a:ext>
            </a:extLst>
          </p:cNvPr>
          <p:cNvSpPr/>
          <p:nvPr/>
        </p:nvSpPr>
        <p:spPr>
          <a:xfrm rot="5400000">
            <a:off x="3460999" y="1560343"/>
            <a:ext cx="209181" cy="2049630"/>
          </a:xfrm>
          <a:prstGeom prst="rightBrac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854211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4282</TotalTime>
  <Words>1071</Words>
  <Application>Microsoft Macintosh PowerPoint</Application>
  <PresentationFormat>Widescreen</PresentationFormat>
  <Paragraphs>181</Paragraphs>
  <Slides>12</Slides>
  <Notes>11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9" baseType="lpstr">
      <vt:lpstr>Aptos</vt:lpstr>
      <vt:lpstr>Aptos Display</vt:lpstr>
      <vt:lpstr>Arial</vt:lpstr>
      <vt:lpstr>Fira Sans</vt:lpstr>
      <vt:lpstr>Helvetica</vt:lpstr>
      <vt:lpstr>Menlo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Salvatore Arcidiacono</dc:creator>
  <cp:lastModifiedBy>Salvatore Arcidiacono</cp:lastModifiedBy>
  <cp:revision>55</cp:revision>
  <dcterms:created xsi:type="dcterms:W3CDTF">2024-05-09T08:46:09Z</dcterms:created>
  <dcterms:modified xsi:type="dcterms:W3CDTF">2026-05-21T10:41:34Z</dcterms:modified>
</cp:coreProperties>
</file>